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89" r:id="rId7"/>
    <p:sldId id="285" r:id="rId8"/>
    <p:sldId id="392" r:id="rId9"/>
    <p:sldId id="277" r:id="rId10"/>
    <p:sldId id="275" r:id="rId11"/>
    <p:sldId id="316" r:id="rId12"/>
    <p:sldId id="391" r:id="rId13"/>
    <p:sldId id="260" r:id="rId14"/>
    <p:sldId id="287" r:id="rId15"/>
    <p:sldId id="318" r:id="rId16"/>
    <p:sldId id="319" r:id="rId17"/>
    <p:sldId id="320" r:id="rId18"/>
    <p:sldId id="321" r:id="rId19"/>
    <p:sldId id="394" r:id="rId20"/>
    <p:sldId id="395" r:id="rId21"/>
    <p:sldId id="418" r:id="rId22"/>
    <p:sldId id="322" r:id="rId23"/>
    <p:sldId id="350" r:id="rId24"/>
    <p:sldId id="351" r:id="rId25"/>
    <p:sldId id="393" r:id="rId26"/>
    <p:sldId id="382" r:id="rId27"/>
    <p:sldId id="315" r:id="rId28"/>
    <p:sldId id="280" r:id="rId29"/>
    <p:sldId id="378" r:id="rId30"/>
    <p:sldId id="379" r:id="rId31"/>
    <p:sldId id="317" r:id="rId32"/>
    <p:sldId id="265" r:id="rId33"/>
    <p:sldId id="396" r:id="rId34"/>
    <p:sldId id="288" r:id="rId35"/>
  </p:sldIdLst>
  <p:sldSz cx="9144000" cy="5143500" type="screen16x9"/>
  <p:notesSz cx="6858000" cy="9144000"/>
  <p:embeddedFontLst>
    <p:embeddedFont>
      <p:font typeface="SimSun" panose="02010600030101010101" pitchFamily="2" charset="-122"/>
      <p:regular r:id="rId39"/>
    </p:embeddedFont>
    <p:embeddedFont>
      <p:font typeface="Fredoka One" panose="02000000000000000000"/>
      <p:regular r:id="rId40"/>
    </p:embeddedFont>
    <p:embeddedFont>
      <p:font typeface="Karla Medium"/>
      <p:regular r:id="rId41"/>
    </p:embeddedFont>
    <p:embeddedFont>
      <p:font typeface="コーポレート明朝 ver3 Medium" panose="02000600000000000000" charset="-128"/>
      <p:regular r:id="rId42"/>
    </p:embeddedFont>
    <p:embeddedFont>
      <p:font typeface="나눔스퀘어 네오 Regular" panose="00000500000000000000" charset="-127"/>
      <p:regular r:id="rId43"/>
    </p:embeddedFont>
    <p:embeddedFont>
      <p:font typeface="Fredoka One" panose="02000000000000000000" charset="0"/>
      <p:regular r:id="rId44"/>
    </p:embeddedFont>
    <p:embeddedFont>
      <p:font typeface="MS PGothic" panose="020B0600070205080204" charset="-128"/>
      <p:regular r:id="rId45"/>
    </p:embeddedFont>
    <p:embeddedFont>
      <p:font typeface="맑은 고딕" panose="020B0503020000020004" charset="-127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默认节" id="{67F2A2EC-1EBF-5C45-9620-80F9C07A3EF8}">
          <p14:sldIdLst>
            <p14:sldId id="256"/>
            <p14:sldId id="258"/>
            <p14:sldId id="259"/>
            <p14:sldId id="289"/>
            <p14:sldId id="285"/>
            <p14:sldId id="392"/>
            <p14:sldId id="277"/>
            <p14:sldId id="275"/>
            <p14:sldId id="316"/>
            <p14:sldId id="391"/>
            <p14:sldId id="260"/>
            <p14:sldId id="287"/>
            <p14:sldId id="318"/>
            <p14:sldId id="319"/>
            <p14:sldId id="320"/>
            <p14:sldId id="321"/>
            <p14:sldId id="394"/>
            <p14:sldId id="395"/>
            <p14:sldId id="418"/>
            <p14:sldId id="322"/>
            <p14:sldId id="350"/>
            <p14:sldId id="351"/>
            <p14:sldId id="393"/>
            <p14:sldId id="382"/>
            <p14:sldId id="315"/>
            <p14:sldId id="280"/>
            <p14:sldId id="378"/>
            <p14:sldId id="379"/>
            <p14:sldId id="317"/>
            <p14:sldId id="265"/>
            <p14:sldId id="396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52" userDrawn="1">
          <p15:clr>
            <a:srgbClr val="9AA0A6"/>
          </p15:clr>
        </p15:guide>
        <p15:guide id="2" pos="29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howGuides="1">
      <p:cViewPr varScale="1">
        <p:scale>
          <a:sx n="165" d="100"/>
          <a:sy n="165" d="100"/>
        </p:scale>
        <p:origin x="664" y="184"/>
      </p:cViewPr>
      <p:guideLst>
        <p:guide orient="horz" pos="552"/>
        <p:guide pos="29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df837ca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1df837ca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09f6a330b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f09f6a330b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09f6a330b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f09f6a330b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1de34046d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1de34046d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1d4f3bf491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1d4f3bf491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09f6a330b_0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09f6a330b_0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1de34046d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1de34046d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1de34046d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1de34046d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1de34046d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1de34046d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09f6a330b_0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09f6a330b_0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09f6a330b_0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09f6a330b_0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d3c097be0_8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1d3c097be0_8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1d3c097be0_8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1d3c097be0_8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11d4f3bf491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11d4f3bf491_2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11dd18c0d2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11dd18c0d2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1dd18c0d2a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1dd18c0d2a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1d3c097be0_8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1d3c097be0_8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1d3c097be0_8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1d3c097be0_8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1d3c097be0_8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1d3c097be0_8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09f6a330b_0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09f6a330b_0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707900" y="539325"/>
            <a:ext cx="4436131" cy="4604444"/>
            <a:chOff x="4707900" y="539325"/>
            <a:chExt cx="4436131" cy="4604444"/>
          </a:xfrm>
        </p:grpSpPr>
        <p:sp>
          <p:nvSpPr>
            <p:cNvPr id="10" name="Google Shape;10;p2"/>
            <p:cNvSpPr/>
            <p:nvPr/>
          </p:nvSpPr>
          <p:spPr>
            <a:xfrm>
              <a:off x="4707900" y="539325"/>
              <a:ext cx="4436131" cy="4604444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46925" y="1448375"/>
            <a:ext cx="74535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442375" y="3510482"/>
            <a:ext cx="4381800" cy="46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187950" y="2083554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/>
          <p:nvPr/>
        </p:nvSpPr>
        <p:spPr>
          <a:xfrm>
            <a:off x="3909050" y="4707972"/>
            <a:ext cx="235579" cy="263646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>
            <a:off x="8607275" y="311067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2"/>
          <p:cNvSpPr/>
          <p:nvPr/>
        </p:nvSpPr>
        <p:spPr>
          <a:xfrm>
            <a:off x="4788425" y="157372"/>
            <a:ext cx="235579" cy="263646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13"/>
          <p:cNvSpPr txBox="1">
            <a:spLocks noGrp="1"/>
          </p:cNvSpPr>
          <p:nvPr>
            <p:ph type="title" idx="2" hasCustomPrompt="1"/>
          </p:nvPr>
        </p:nvSpPr>
        <p:spPr>
          <a:xfrm>
            <a:off x="921239" y="1938315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1881707" y="2100854"/>
            <a:ext cx="2560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127" name="Google Shape;127;p13"/>
          <p:cNvSpPr txBox="1">
            <a:spLocks noGrp="1"/>
          </p:cNvSpPr>
          <p:nvPr>
            <p:ph type="title" idx="3" hasCustomPrompt="1"/>
          </p:nvPr>
        </p:nvSpPr>
        <p:spPr>
          <a:xfrm>
            <a:off x="4753750" y="1938315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4" hasCustomPrompt="1"/>
          </p:nvPr>
        </p:nvSpPr>
        <p:spPr>
          <a:xfrm>
            <a:off x="921239" y="3466940"/>
            <a:ext cx="87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5" hasCustomPrompt="1"/>
          </p:nvPr>
        </p:nvSpPr>
        <p:spPr>
          <a:xfrm>
            <a:off x="4753750" y="3466940"/>
            <a:ext cx="87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6"/>
          </p:nvPr>
        </p:nvSpPr>
        <p:spPr>
          <a:xfrm>
            <a:off x="5714200" y="2100849"/>
            <a:ext cx="2544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131" name="Google Shape;131;p13"/>
          <p:cNvSpPr txBox="1">
            <a:spLocks noGrp="1"/>
          </p:cNvSpPr>
          <p:nvPr>
            <p:ph type="subTitle" idx="7"/>
          </p:nvPr>
        </p:nvSpPr>
        <p:spPr>
          <a:xfrm>
            <a:off x="1881707" y="3611225"/>
            <a:ext cx="2557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132" name="Google Shape;132;p13"/>
          <p:cNvSpPr txBox="1">
            <a:spLocks noGrp="1"/>
          </p:cNvSpPr>
          <p:nvPr>
            <p:ph type="subTitle" idx="8"/>
          </p:nvPr>
        </p:nvSpPr>
        <p:spPr>
          <a:xfrm>
            <a:off x="5714200" y="3611225"/>
            <a:ext cx="2544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133" name="Google Shape;133;p13"/>
          <p:cNvSpPr txBox="1">
            <a:spLocks noGrp="1"/>
          </p:cNvSpPr>
          <p:nvPr>
            <p:ph type="title" idx="9"/>
          </p:nvPr>
        </p:nvSpPr>
        <p:spPr>
          <a:xfrm>
            <a:off x="1884493" y="1708600"/>
            <a:ext cx="2557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13"/>
          <p:cNvSpPr txBox="1">
            <a:spLocks noGrp="1"/>
          </p:cNvSpPr>
          <p:nvPr>
            <p:ph type="title" idx="13"/>
          </p:nvPr>
        </p:nvSpPr>
        <p:spPr>
          <a:xfrm>
            <a:off x="5714207" y="1708600"/>
            <a:ext cx="2557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13"/>
          <p:cNvSpPr txBox="1">
            <a:spLocks noGrp="1"/>
          </p:cNvSpPr>
          <p:nvPr>
            <p:ph type="title" idx="14"/>
          </p:nvPr>
        </p:nvSpPr>
        <p:spPr>
          <a:xfrm>
            <a:off x="1884491" y="3217500"/>
            <a:ext cx="25548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3"/>
          <p:cNvSpPr txBox="1">
            <a:spLocks noGrp="1"/>
          </p:cNvSpPr>
          <p:nvPr>
            <p:ph type="title" idx="15"/>
          </p:nvPr>
        </p:nvSpPr>
        <p:spPr>
          <a:xfrm>
            <a:off x="5714207" y="3217500"/>
            <a:ext cx="2557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37" name="Google Shape;137;p13"/>
          <p:cNvGrpSpPr/>
          <p:nvPr/>
        </p:nvGrpSpPr>
        <p:grpSpPr>
          <a:xfrm>
            <a:off x="-349737" y="4357734"/>
            <a:ext cx="1270989" cy="793909"/>
            <a:chOff x="-349737" y="4357734"/>
            <a:chExt cx="1270989" cy="793909"/>
          </a:xfrm>
        </p:grpSpPr>
        <p:sp>
          <p:nvSpPr>
            <p:cNvPr id="138" name="Google Shape;138;p13"/>
            <p:cNvSpPr/>
            <p:nvPr/>
          </p:nvSpPr>
          <p:spPr>
            <a:xfrm rot="10800000" flipH="1">
              <a:off x="-308999" y="4357734"/>
              <a:ext cx="1230250" cy="793909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3"/>
            <p:cNvSpPr/>
            <p:nvPr/>
          </p:nvSpPr>
          <p:spPr>
            <a:xfrm rot="10800000" flipH="1">
              <a:off x="-349737" y="4410300"/>
              <a:ext cx="1136175" cy="733200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0" name="Google Shape;140;p13"/>
          <p:cNvGrpSpPr/>
          <p:nvPr/>
        </p:nvGrpSpPr>
        <p:grpSpPr>
          <a:xfrm rot="-5400000">
            <a:off x="6417983" y="-50208"/>
            <a:ext cx="2670850" cy="2772117"/>
            <a:chOff x="4653747" y="483110"/>
            <a:chExt cx="4490333" cy="4660586"/>
          </a:xfrm>
        </p:grpSpPr>
        <p:sp>
          <p:nvSpPr>
            <p:cNvPr id="141" name="Google Shape;141;p13"/>
            <p:cNvSpPr/>
            <p:nvPr/>
          </p:nvSpPr>
          <p:spPr>
            <a:xfrm>
              <a:off x="4653747" y="483110"/>
              <a:ext cx="4490333" cy="4660586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" name="Google Shape;143;p13"/>
          <p:cNvGrpSpPr/>
          <p:nvPr/>
        </p:nvGrpSpPr>
        <p:grpSpPr>
          <a:xfrm>
            <a:off x="-601878" y="2660425"/>
            <a:ext cx="1256977" cy="1227202"/>
            <a:chOff x="2180272" y="-464800"/>
            <a:chExt cx="1256977" cy="1227202"/>
          </a:xfrm>
        </p:grpSpPr>
        <p:sp>
          <p:nvSpPr>
            <p:cNvPr id="144" name="Google Shape;144;p13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3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6" name="Google Shape;146;p13"/>
          <p:cNvSpPr/>
          <p:nvPr/>
        </p:nvSpPr>
        <p:spPr>
          <a:xfrm>
            <a:off x="363038" y="122707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3"/>
          <p:cNvSpPr/>
          <p:nvPr/>
        </p:nvSpPr>
        <p:spPr>
          <a:xfrm>
            <a:off x="3941713" y="4473716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0" name="Google Shape;150;p14"/>
          <p:cNvGrpSpPr/>
          <p:nvPr/>
        </p:nvGrpSpPr>
        <p:grpSpPr>
          <a:xfrm>
            <a:off x="-93650" y="4686460"/>
            <a:ext cx="9331728" cy="492579"/>
            <a:chOff x="-38" y="4570722"/>
            <a:chExt cx="9331728" cy="572700"/>
          </a:xfrm>
        </p:grpSpPr>
        <p:sp>
          <p:nvSpPr>
            <p:cNvPr id="151" name="Google Shape;151;p14"/>
            <p:cNvSpPr/>
            <p:nvPr/>
          </p:nvSpPr>
          <p:spPr>
            <a:xfrm>
              <a:off x="-38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72809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45656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118503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491350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864197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237044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609891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982738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3355585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3728432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101279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474126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846973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219820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592667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965514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6338361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711208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084055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7456902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829749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202596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8575443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8948290" y="4570722"/>
              <a:ext cx="383400" cy="5727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6" name="Google Shape;176;p14"/>
          <p:cNvSpPr/>
          <p:nvPr/>
        </p:nvSpPr>
        <p:spPr>
          <a:xfrm>
            <a:off x="236050" y="3782102"/>
            <a:ext cx="245625" cy="27485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7" name="Google Shape;177;p14"/>
          <p:cNvGrpSpPr/>
          <p:nvPr/>
        </p:nvGrpSpPr>
        <p:grpSpPr>
          <a:xfrm>
            <a:off x="-550856" y="2219442"/>
            <a:ext cx="1206195" cy="1177623"/>
            <a:chOff x="2180272" y="-464800"/>
            <a:chExt cx="1256977" cy="1227202"/>
          </a:xfrm>
        </p:grpSpPr>
        <p:sp>
          <p:nvSpPr>
            <p:cNvPr id="178" name="Google Shape;178;p14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14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0" name="Google Shape;180;p14"/>
          <p:cNvGrpSpPr/>
          <p:nvPr/>
        </p:nvGrpSpPr>
        <p:grpSpPr>
          <a:xfrm>
            <a:off x="8538144" y="3876829"/>
            <a:ext cx="1206195" cy="1177623"/>
            <a:chOff x="2180272" y="-464800"/>
            <a:chExt cx="1256977" cy="1227202"/>
          </a:xfrm>
        </p:grpSpPr>
        <p:sp>
          <p:nvSpPr>
            <p:cNvPr id="181" name="Google Shape;181;p14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14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3" name="Google Shape;183;p14"/>
          <p:cNvSpPr/>
          <p:nvPr/>
        </p:nvSpPr>
        <p:spPr>
          <a:xfrm>
            <a:off x="538825" y="1257602"/>
            <a:ext cx="245625" cy="27485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4" name="Google Shape;184;p14"/>
          <p:cNvGrpSpPr/>
          <p:nvPr/>
        </p:nvGrpSpPr>
        <p:grpSpPr>
          <a:xfrm>
            <a:off x="7888218" y="135711"/>
            <a:ext cx="951323" cy="492598"/>
            <a:chOff x="6691856" y="4179277"/>
            <a:chExt cx="1300688" cy="673500"/>
          </a:xfrm>
        </p:grpSpPr>
        <p:sp>
          <p:nvSpPr>
            <p:cNvPr id="185" name="Google Shape;185;p14"/>
            <p:cNvSpPr/>
            <p:nvPr/>
          </p:nvSpPr>
          <p:spPr>
            <a:xfrm rot="-1917045" flipH="1">
              <a:off x="7478627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4"/>
            <p:cNvSpPr/>
            <p:nvPr/>
          </p:nvSpPr>
          <p:spPr>
            <a:xfrm rot="-1917045" flipH="1">
              <a:off x="7250027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4"/>
            <p:cNvSpPr/>
            <p:nvPr/>
          </p:nvSpPr>
          <p:spPr>
            <a:xfrm rot="-1917045" flipH="1">
              <a:off x="7015089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4"/>
            <p:cNvSpPr/>
            <p:nvPr/>
          </p:nvSpPr>
          <p:spPr>
            <a:xfrm rot="-1917045" flipH="1">
              <a:off x="6805539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1" name="Google Shape;191;p15"/>
          <p:cNvGrpSpPr/>
          <p:nvPr/>
        </p:nvGrpSpPr>
        <p:grpSpPr>
          <a:xfrm>
            <a:off x="-66775" y="4410300"/>
            <a:ext cx="1136175" cy="733200"/>
            <a:chOff x="-67787" y="4410300"/>
            <a:chExt cx="1136175" cy="733200"/>
          </a:xfrm>
        </p:grpSpPr>
        <p:sp>
          <p:nvSpPr>
            <p:cNvPr id="192" name="Google Shape;192;p15"/>
            <p:cNvSpPr/>
            <p:nvPr/>
          </p:nvSpPr>
          <p:spPr>
            <a:xfrm rot="10800000" flipH="1">
              <a:off x="-67787" y="4410300"/>
              <a:ext cx="1136175" cy="733200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lt2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5"/>
            <p:cNvSpPr/>
            <p:nvPr/>
          </p:nvSpPr>
          <p:spPr>
            <a:xfrm rot="10800000" flipH="1">
              <a:off x="-67787" y="4410300"/>
              <a:ext cx="1136175" cy="733200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4" name="Google Shape;194;p15"/>
          <p:cNvGrpSpPr/>
          <p:nvPr/>
        </p:nvGrpSpPr>
        <p:grpSpPr>
          <a:xfrm rot="10800000">
            <a:off x="8074600" y="0"/>
            <a:ext cx="1136175" cy="733200"/>
            <a:chOff x="-67787" y="4410300"/>
            <a:chExt cx="1136175" cy="733200"/>
          </a:xfrm>
        </p:grpSpPr>
        <p:sp>
          <p:nvSpPr>
            <p:cNvPr id="195" name="Google Shape;195;p15"/>
            <p:cNvSpPr/>
            <p:nvPr/>
          </p:nvSpPr>
          <p:spPr>
            <a:xfrm rot="10800000" flipH="1">
              <a:off x="-67787" y="4410300"/>
              <a:ext cx="1136175" cy="733200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lt2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5"/>
            <p:cNvSpPr/>
            <p:nvPr/>
          </p:nvSpPr>
          <p:spPr>
            <a:xfrm rot="10800000" flipH="1">
              <a:off x="-67787" y="4410300"/>
              <a:ext cx="1136175" cy="733200"/>
            </a:xfrm>
            <a:custGeom>
              <a:avLst/>
              <a:gdLst/>
              <a:ahLst/>
              <a:cxnLst/>
              <a:rect l="l" t="t" r="r" b="b"/>
              <a:pathLst>
                <a:path w="45447" h="29328" extrusionOk="0">
                  <a:moveTo>
                    <a:pt x="8752" y="0"/>
                  </a:moveTo>
                  <a:cubicBezTo>
                    <a:pt x="8323" y="536"/>
                    <a:pt x="7918" y="1084"/>
                    <a:pt x="7525" y="1631"/>
                  </a:cubicBezTo>
                  <a:cubicBezTo>
                    <a:pt x="5430" y="4525"/>
                    <a:pt x="3310" y="7465"/>
                    <a:pt x="1941" y="10763"/>
                  </a:cubicBezTo>
                  <a:cubicBezTo>
                    <a:pt x="572" y="14061"/>
                    <a:pt x="0" y="17824"/>
                    <a:pt x="1072" y="21241"/>
                  </a:cubicBezTo>
                  <a:cubicBezTo>
                    <a:pt x="2155" y="24634"/>
                    <a:pt x="4894" y="27468"/>
                    <a:pt x="8263" y="28635"/>
                  </a:cubicBezTo>
                  <a:cubicBezTo>
                    <a:pt x="9664" y="29121"/>
                    <a:pt x="11124" y="29327"/>
                    <a:pt x="12598" y="29327"/>
                  </a:cubicBezTo>
                  <a:cubicBezTo>
                    <a:pt x="14732" y="29327"/>
                    <a:pt x="16894" y="28895"/>
                    <a:pt x="18943" y="28254"/>
                  </a:cubicBezTo>
                  <a:cubicBezTo>
                    <a:pt x="25027" y="26349"/>
                    <a:pt x="30528" y="22634"/>
                    <a:pt x="34564" y="17693"/>
                  </a:cubicBezTo>
                  <a:cubicBezTo>
                    <a:pt x="37624" y="13942"/>
                    <a:pt x="39803" y="9585"/>
                    <a:pt x="42160" y="5382"/>
                  </a:cubicBezTo>
                  <a:cubicBezTo>
                    <a:pt x="43196" y="3548"/>
                    <a:pt x="44256" y="1727"/>
                    <a:pt x="45447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7" name="Google Shape;197;p15"/>
          <p:cNvSpPr/>
          <p:nvPr/>
        </p:nvSpPr>
        <p:spPr>
          <a:xfrm rot="-5400000" flipH="1">
            <a:off x="6657723" y="2657126"/>
            <a:ext cx="2420761" cy="255180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387944" y="2510767"/>
            <a:ext cx="1206195" cy="1177623"/>
            <a:chOff x="2180272" y="-464800"/>
            <a:chExt cx="1256977" cy="1227202"/>
          </a:xfrm>
        </p:grpSpPr>
        <p:sp>
          <p:nvSpPr>
            <p:cNvPr id="199" name="Google Shape;199;p15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5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" name="Google Shape;201;p15"/>
          <p:cNvSpPr/>
          <p:nvPr/>
        </p:nvSpPr>
        <p:spPr>
          <a:xfrm>
            <a:off x="-66787" y="1776566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15"/>
          <p:cNvSpPr/>
          <p:nvPr/>
        </p:nvSpPr>
        <p:spPr>
          <a:xfrm>
            <a:off x="283438" y="343354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16"/>
          <p:cNvGrpSpPr/>
          <p:nvPr/>
        </p:nvGrpSpPr>
        <p:grpSpPr>
          <a:xfrm flipH="1">
            <a:off x="342" y="651959"/>
            <a:ext cx="4327446" cy="4491635"/>
            <a:chOff x="4707900" y="539325"/>
            <a:chExt cx="4436131" cy="4604444"/>
          </a:xfrm>
        </p:grpSpPr>
        <p:sp>
          <p:nvSpPr>
            <p:cNvPr id="205" name="Google Shape;205;p16"/>
            <p:cNvSpPr/>
            <p:nvPr/>
          </p:nvSpPr>
          <p:spPr>
            <a:xfrm>
              <a:off x="4707900" y="539325"/>
              <a:ext cx="4436131" cy="4604444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7" name="Google Shape;207;p16"/>
          <p:cNvSpPr/>
          <p:nvPr/>
        </p:nvSpPr>
        <p:spPr>
          <a:xfrm rot="-5400000">
            <a:off x="7470861" y="-44028"/>
            <a:ext cx="1629042" cy="171716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6"/>
          <p:cNvSpPr/>
          <p:nvPr/>
        </p:nvSpPr>
        <p:spPr>
          <a:xfrm>
            <a:off x="216600" y="198604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9" name="Google Shape;209;p16"/>
          <p:cNvGrpSpPr/>
          <p:nvPr/>
        </p:nvGrpSpPr>
        <p:grpSpPr>
          <a:xfrm>
            <a:off x="716650" y="637800"/>
            <a:ext cx="7714350" cy="3867900"/>
            <a:chOff x="716650" y="637800"/>
            <a:chExt cx="7714350" cy="3867900"/>
          </a:xfrm>
        </p:grpSpPr>
        <p:grpSp>
          <p:nvGrpSpPr>
            <p:cNvPr id="210" name="Google Shape;210;p16"/>
            <p:cNvGrpSpPr/>
            <p:nvPr/>
          </p:nvGrpSpPr>
          <p:grpSpPr>
            <a:xfrm>
              <a:off x="716650" y="637800"/>
              <a:ext cx="7714350" cy="3867900"/>
              <a:chOff x="716650" y="637800"/>
              <a:chExt cx="7714350" cy="3867900"/>
            </a:xfrm>
          </p:grpSpPr>
          <p:sp>
            <p:nvSpPr>
              <p:cNvPr id="211" name="Google Shape;211;p16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3" name="Google Shape;213;p16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214" name="Google Shape;214;p16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17" name="Google Shape;217;p16"/>
          <p:cNvSpPr txBox="1">
            <a:spLocks noGrp="1"/>
          </p:cNvSpPr>
          <p:nvPr>
            <p:ph type="subTitle" idx="1"/>
          </p:nvPr>
        </p:nvSpPr>
        <p:spPr>
          <a:xfrm>
            <a:off x="1734025" y="1921313"/>
            <a:ext cx="56757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/>
        </p:txBody>
      </p:sp>
      <p:sp>
        <p:nvSpPr>
          <p:cNvPr id="218" name="Google Shape;218;p16"/>
          <p:cNvSpPr txBox="1">
            <a:spLocks noGrp="1"/>
          </p:cNvSpPr>
          <p:nvPr>
            <p:ph type="title"/>
          </p:nvPr>
        </p:nvSpPr>
        <p:spPr>
          <a:xfrm>
            <a:off x="2568675" y="3214313"/>
            <a:ext cx="40068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3204525" y="1923000"/>
            <a:ext cx="27351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" name="Google Shape;221;p17"/>
          <p:cNvSpPr txBox="1">
            <a:spLocks noGrp="1"/>
          </p:cNvSpPr>
          <p:nvPr>
            <p:ph type="subTitle" idx="1"/>
          </p:nvPr>
        </p:nvSpPr>
        <p:spPr>
          <a:xfrm>
            <a:off x="3204400" y="2548025"/>
            <a:ext cx="27351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17"/>
          <p:cNvSpPr/>
          <p:nvPr/>
        </p:nvSpPr>
        <p:spPr>
          <a:xfrm flipH="1">
            <a:off x="98" y="272838"/>
            <a:ext cx="4621164" cy="4870775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p17"/>
          <p:cNvSpPr/>
          <p:nvPr/>
        </p:nvSpPr>
        <p:spPr>
          <a:xfrm rot="10800000" flipH="1">
            <a:off x="6318670" y="-2"/>
            <a:ext cx="2825405" cy="297789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>
            <a:spLocks noGrp="1"/>
          </p:cNvSpPr>
          <p:nvPr>
            <p:ph type="title"/>
          </p:nvPr>
        </p:nvSpPr>
        <p:spPr>
          <a:xfrm>
            <a:off x="5549875" y="1727350"/>
            <a:ext cx="25359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8"/>
          <p:cNvSpPr txBox="1">
            <a:spLocks noGrp="1"/>
          </p:cNvSpPr>
          <p:nvPr>
            <p:ph type="subTitle" idx="1"/>
          </p:nvPr>
        </p:nvSpPr>
        <p:spPr>
          <a:xfrm>
            <a:off x="5550755" y="2787925"/>
            <a:ext cx="25359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grpSp>
        <p:nvGrpSpPr>
          <p:cNvPr id="227" name="Google Shape;227;p18"/>
          <p:cNvGrpSpPr/>
          <p:nvPr/>
        </p:nvGrpSpPr>
        <p:grpSpPr>
          <a:xfrm rot="5400000">
            <a:off x="6014086" y="2013397"/>
            <a:ext cx="5143349" cy="1116501"/>
            <a:chOff x="908176" y="3090407"/>
            <a:chExt cx="5089905" cy="1104900"/>
          </a:xfrm>
        </p:grpSpPr>
        <p:sp>
          <p:nvSpPr>
            <p:cNvPr id="228" name="Google Shape;228;p18"/>
            <p:cNvSpPr/>
            <p:nvPr/>
          </p:nvSpPr>
          <p:spPr>
            <a:xfrm>
              <a:off x="908176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161330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234319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307164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3800233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453013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525858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5" name="Google Shape;235;p18"/>
          <p:cNvSpPr/>
          <p:nvPr/>
        </p:nvSpPr>
        <p:spPr>
          <a:xfrm rot="5400000">
            <a:off x="106603" y="1097056"/>
            <a:ext cx="3939905" cy="4152943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" name="Google Shape;236;p18"/>
          <p:cNvSpPr/>
          <p:nvPr/>
        </p:nvSpPr>
        <p:spPr>
          <a:xfrm>
            <a:off x="169372" y="2307326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18"/>
          <p:cNvSpPr/>
          <p:nvPr/>
        </p:nvSpPr>
        <p:spPr>
          <a:xfrm>
            <a:off x="4960447" y="4536176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" name="Google Shape;238;p18"/>
          <p:cNvSpPr/>
          <p:nvPr/>
        </p:nvSpPr>
        <p:spPr>
          <a:xfrm>
            <a:off x="4247022" y="371751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/>
          <p:nvPr/>
        </p:nvSpPr>
        <p:spPr>
          <a:xfrm rot="5400000">
            <a:off x="130676" y="177575"/>
            <a:ext cx="4835168" cy="509672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1" name="Google Shape;241;p19"/>
          <p:cNvGrpSpPr/>
          <p:nvPr/>
        </p:nvGrpSpPr>
        <p:grpSpPr>
          <a:xfrm>
            <a:off x="5616649" y="275"/>
            <a:ext cx="3527415" cy="2125145"/>
            <a:chOff x="6949180" y="267"/>
            <a:chExt cx="2194622" cy="2273856"/>
          </a:xfrm>
        </p:grpSpPr>
        <p:sp>
          <p:nvSpPr>
            <p:cNvPr id="242" name="Google Shape;242;p19"/>
            <p:cNvSpPr/>
            <p:nvPr/>
          </p:nvSpPr>
          <p:spPr>
            <a:xfrm rot="10800000" flipH="1">
              <a:off x="6949193" y="267"/>
              <a:ext cx="2194609" cy="2273856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9"/>
            <p:cNvSpPr/>
            <p:nvPr/>
          </p:nvSpPr>
          <p:spPr>
            <a:xfrm rot="10800000" flipH="1">
              <a:off x="6949180" y="267"/>
              <a:ext cx="2194609" cy="2273856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5635275" y="2233800"/>
            <a:ext cx="27942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19"/>
          <p:cNvSpPr txBox="1">
            <a:spLocks noGrp="1"/>
          </p:cNvSpPr>
          <p:nvPr>
            <p:ph type="subTitle" idx="1"/>
          </p:nvPr>
        </p:nvSpPr>
        <p:spPr>
          <a:xfrm>
            <a:off x="5636476" y="3342000"/>
            <a:ext cx="27942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/>
          <p:nvPr/>
        </p:nvSpPr>
        <p:spPr>
          <a:xfrm rot="10800000" flipH="1">
            <a:off x="6318670" y="-2"/>
            <a:ext cx="2825405" cy="297789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9" name="Google Shape;249;p20"/>
          <p:cNvSpPr txBox="1">
            <a:spLocks noGrp="1"/>
          </p:cNvSpPr>
          <p:nvPr>
            <p:ph type="subTitle" idx="1"/>
          </p:nvPr>
        </p:nvSpPr>
        <p:spPr>
          <a:xfrm>
            <a:off x="1747313" y="4028159"/>
            <a:ext cx="248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250" name="Google Shape;250;p20"/>
          <p:cNvSpPr txBox="1">
            <a:spLocks noGrp="1"/>
          </p:cNvSpPr>
          <p:nvPr>
            <p:ph type="title" idx="2"/>
          </p:nvPr>
        </p:nvSpPr>
        <p:spPr>
          <a:xfrm>
            <a:off x="1748663" y="3639736"/>
            <a:ext cx="24780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1" name="Google Shape;251;p20"/>
          <p:cNvSpPr txBox="1">
            <a:spLocks noGrp="1"/>
          </p:cNvSpPr>
          <p:nvPr>
            <p:ph type="subTitle" idx="3"/>
          </p:nvPr>
        </p:nvSpPr>
        <p:spPr>
          <a:xfrm>
            <a:off x="4915988" y="4028151"/>
            <a:ext cx="248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252" name="Google Shape;252;p20"/>
          <p:cNvSpPr txBox="1">
            <a:spLocks noGrp="1"/>
          </p:cNvSpPr>
          <p:nvPr>
            <p:ph type="title" idx="4"/>
          </p:nvPr>
        </p:nvSpPr>
        <p:spPr>
          <a:xfrm>
            <a:off x="4917325" y="3639736"/>
            <a:ext cx="24780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3" name="Google Shape;253;p20"/>
          <p:cNvSpPr/>
          <p:nvPr/>
        </p:nvSpPr>
        <p:spPr>
          <a:xfrm flipH="1">
            <a:off x="-5" y="2165598"/>
            <a:ext cx="2825405" cy="297789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p20"/>
          <p:cNvSpPr/>
          <p:nvPr/>
        </p:nvSpPr>
        <p:spPr>
          <a:xfrm>
            <a:off x="8538410" y="6185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20"/>
          <p:cNvSpPr/>
          <p:nvPr/>
        </p:nvSpPr>
        <p:spPr>
          <a:xfrm>
            <a:off x="170735" y="4436526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1"/>
          <p:cNvGrpSpPr/>
          <p:nvPr/>
        </p:nvGrpSpPr>
        <p:grpSpPr>
          <a:xfrm>
            <a:off x="5616649" y="275"/>
            <a:ext cx="3527415" cy="2125145"/>
            <a:chOff x="6949180" y="267"/>
            <a:chExt cx="2194622" cy="2273856"/>
          </a:xfrm>
        </p:grpSpPr>
        <p:sp>
          <p:nvSpPr>
            <p:cNvPr id="258" name="Google Shape;258;p21"/>
            <p:cNvSpPr/>
            <p:nvPr/>
          </p:nvSpPr>
          <p:spPr>
            <a:xfrm rot="10800000" flipH="1">
              <a:off x="6949193" y="267"/>
              <a:ext cx="2194609" cy="2273856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21"/>
            <p:cNvSpPr/>
            <p:nvPr/>
          </p:nvSpPr>
          <p:spPr>
            <a:xfrm rot="10800000" flipH="1">
              <a:off x="6949180" y="267"/>
              <a:ext cx="2194609" cy="2273856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1" name="Google Shape;261;p21"/>
          <p:cNvSpPr txBox="1">
            <a:spLocks noGrp="1"/>
          </p:cNvSpPr>
          <p:nvPr>
            <p:ph type="subTitle" idx="1"/>
          </p:nvPr>
        </p:nvSpPr>
        <p:spPr>
          <a:xfrm>
            <a:off x="994838" y="2346359"/>
            <a:ext cx="2480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262" name="Google Shape;262;p21"/>
          <p:cNvSpPr txBox="1">
            <a:spLocks noGrp="1"/>
          </p:cNvSpPr>
          <p:nvPr>
            <p:ph type="title" idx="2"/>
          </p:nvPr>
        </p:nvSpPr>
        <p:spPr>
          <a:xfrm>
            <a:off x="996188" y="1957936"/>
            <a:ext cx="24780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3" name="Google Shape;263;p21"/>
          <p:cNvSpPr txBox="1">
            <a:spLocks noGrp="1"/>
          </p:cNvSpPr>
          <p:nvPr>
            <p:ph type="subTitle" idx="3"/>
          </p:nvPr>
        </p:nvSpPr>
        <p:spPr>
          <a:xfrm>
            <a:off x="4915988" y="2934276"/>
            <a:ext cx="2480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264" name="Google Shape;264;p21"/>
          <p:cNvSpPr txBox="1">
            <a:spLocks noGrp="1"/>
          </p:cNvSpPr>
          <p:nvPr>
            <p:ph type="title" idx="4"/>
          </p:nvPr>
        </p:nvSpPr>
        <p:spPr>
          <a:xfrm>
            <a:off x="4917325" y="2545861"/>
            <a:ext cx="24780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5" name="Google Shape;265;p21"/>
          <p:cNvSpPr/>
          <p:nvPr/>
        </p:nvSpPr>
        <p:spPr>
          <a:xfrm flipH="1">
            <a:off x="-5" y="2165598"/>
            <a:ext cx="2825405" cy="297789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" name="Google Shape;266;p21"/>
          <p:cNvSpPr/>
          <p:nvPr/>
        </p:nvSpPr>
        <p:spPr>
          <a:xfrm>
            <a:off x="170735" y="4436526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2261496"/>
            <a:ext cx="3916572" cy="2889942"/>
            <a:chOff x="0" y="2261496"/>
            <a:chExt cx="3916572" cy="2889942"/>
          </a:xfrm>
        </p:grpSpPr>
        <p:sp>
          <p:nvSpPr>
            <p:cNvPr id="20" name="Google Shape;20;p3"/>
            <p:cNvSpPr/>
            <p:nvPr/>
          </p:nvSpPr>
          <p:spPr>
            <a:xfrm>
              <a:off x="0" y="2261496"/>
              <a:ext cx="3916572" cy="2889942"/>
            </a:xfrm>
            <a:custGeom>
              <a:avLst/>
              <a:gdLst/>
              <a:ahLst/>
              <a:cxnLst/>
              <a:rect l="l" t="t" r="r" b="b"/>
              <a:pathLst>
                <a:path w="59342" h="43787" extrusionOk="0">
                  <a:moveTo>
                    <a:pt x="46143" y="1"/>
                  </a:moveTo>
                  <a:cubicBezTo>
                    <a:pt x="42123" y="1"/>
                    <a:pt x="38074" y="1706"/>
                    <a:pt x="35160" y="4532"/>
                  </a:cubicBezTo>
                  <a:cubicBezTo>
                    <a:pt x="31528" y="8044"/>
                    <a:pt x="29468" y="13080"/>
                    <a:pt x="25349" y="16009"/>
                  </a:cubicBezTo>
                  <a:cubicBezTo>
                    <a:pt x="23975" y="16983"/>
                    <a:pt x="22201" y="17628"/>
                    <a:pt x="20536" y="17628"/>
                  </a:cubicBezTo>
                  <a:cubicBezTo>
                    <a:pt x="19229" y="17628"/>
                    <a:pt x="17989" y="17231"/>
                    <a:pt x="17062" y="16283"/>
                  </a:cubicBezTo>
                  <a:cubicBezTo>
                    <a:pt x="15693" y="14878"/>
                    <a:pt x="15467" y="12747"/>
                    <a:pt x="15157" y="10794"/>
                  </a:cubicBezTo>
                  <a:cubicBezTo>
                    <a:pt x="14848" y="8854"/>
                    <a:pt x="14205" y="6699"/>
                    <a:pt x="12454" y="5782"/>
                  </a:cubicBezTo>
                  <a:cubicBezTo>
                    <a:pt x="11923" y="5510"/>
                    <a:pt x="11340" y="5388"/>
                    <a:pt x="10749" y="5388"/>
                  </a:cubicBezTo>
                  <a:cubicBezTo>
                    <a:pt x="9762" y="5388"/>
                    <a:pt x="8752" y="5727"/>
                    <a:pt x="7918" y="6270"/>
                  </a:cubicBezTo>
                  <a:cubicBezTo>
                    <a:pt x="6573" y="7139"/>
                    <a:pt x="5608" y="8473"/>
                    <a:pt x="4715" y="9794"/>
                  </a:cubicBezTo>
                  <a:cubicBezTo>
                    <a:pt x="2929" y="12461"/>
                    <a:pt x="1513" y="15259"/>
                    <a:pt x="36" y="18081"/>
                  </a:cubicBezTo>
                  <a:lnTo>
                    <a:pt x="0" y="43727"/>
                  </a:lnTo>
                  <a:lnTo>
                    <a:pt x="39672" y="43786"/>
                  </a:lnTo>
                  <a:cubicBezTo>
                    <a:pt x="44470" y="36940"/>
                    <a:pt x="49268" y="30094"/>
                    <a:pt x="54067" y="23236"/>
                  </a:cubicBezTo>
                  <a:cubicBezTo>
                    <a:pt x="56269" y="20105"/>
                    <a:pt x="58532" y="16771"/>
                    <a:pt x="58865" y="12961"/>
                  </a:cubicBezTo>
                  <a:cubicBezTo>
                    <a:pt x="59341" y="7544"/>
                    <a:pt x="55376" y="2246"/>
                    <a:pt x="50185" y="614"/>
                  </a:cubicBezTo>
                  <a:cubicBezTo>
                    <a:pt x="48872" y="198"/>
                    <a:pt x="47509" y="1"/>
                    <a:pt x="461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2698631" scaled="0"/>
            </a:gra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0" y="2261496"/>
              <a:ext cx="3916572" cy="2889942"/>
            </a:xfrm>
            <a:custGeom>
              <a:avLst/>
              <a:gdLst/>
              <a:ahLst/>
              <a:cxnLst/>
              <a:rect l="l" t="t" r="r" b="b"/>
              <a:pathLst>
                <a:path w="59342" h="43787" extrusionOk="0">
                  <a:moveTo>
                    <a:pt x="46143" y="1"/>
                  </a:moveTo>
                  <a:cubicBezTo>
                    <a:pt x="42123" y="1"/>
                    <a:pt x="38074" y="1706"/>
                    <a:pt x="35160" y="4532"/>
                  </a:cubicBezTo>
                  <a:cubicBezTo>
                    <a:pt x="31528" y="8044"/>
                    <a:pt x="29468" y="13080"/>
                    <a:pt x="25349" y="16009"/>
                  </a:cubicBezTo>
                  <a:cubicBezTo>
                    <a:pt x="23975" y="16983"/>
                    <a:pt x="22201" y="17628"/>
                    <a:pt x="20536" y="17628"/>
                  </a:cubicBezTo>
                  <a:cubicBezTo>
                    <a:pt x="19229" y="17628"/>
                    <a:pt x="17989" y="17231"/>
                    <a:pt x="17062" y="16283"/>
                  </a:cubicBezTo>
                  <a:cubicBezTo>
                    <a:pt x="15693" y="14878"/>
                    <a:pt x="15467" y="12747"/>
                    <a:pt x="15157" y="10794"/>
                  </a:cubicBezTo>
                  <a:cubicBezTo>
                    <a:pt x="14848" y="8854"/>
                    <a:pt x="14205" y="6699"/>
                    <a:pt x="12454" y="5782"/>
                  </a:cubicBezTo>
                  <a:cubicBezTo>
                    <a:pt x="11923" y="5510"/>
                    <a:pt x="11340" y="5388"/>
                    <a:pt x="10749" y="5388"/>
                  </a:cubicBezTo>
                  <a:cubicBezTo>
                    <a:pt x="9762" y="5388"/>
                    <a:pt x="8752" y="5727"/>
                    <a:pt x="7918" y="6270"/>
                  </a:cubicBezTo>
                  <a:cubicBezTo>
                    <a:pt x="6573" y="7139"/>
                    <a:pt x="5608" y="8473"/>
                    <a:pt x="4715" y="9794"/>
                  </a:cubicBezTo>
                  <a:cubicBezTo>
                    <a:pt x="2929" y="12461"/>
                    <a:pt x="1513" y="15259"/>
                    <a:pt x="36" y="18081"/>
                  </a:cubicBezTo>
                  <a:lnTo>
                    <a:pt x="0" y="43727"/>
                  </a:lnTo>
                  <a:lnTo>
                    <a:pt x="39672" y="43786"/>
                  </a:lnTo>
                  <a:cubicBezTo>
                    <a:pt x="44470" y="36940"/>
                    <a:pt x="49268" y="30094"/>
                    <a:pt x="54067" y="23236"/>
                  </a:cubicBezTo>
                  <a:cubicBezTo>
                    <a:pt x="56269" y="20105"/>
                    <a:pt x="58532" y="16771"/>
                    <a:pt x="58865" y="12961"/>
                  </a:cubicBezTo>
                  <a:cubicBezTo>
                    <a:pt x="59341" y="7544"/>
                    <a:pt x="55376" y="2246"/>
                    <a:pt x="50185" y="614"/>
                  </a:cubicBezTo>
                  <a:cubicBezTo>
                    <a:pt x="48872" y="198"/>
                    <a:pt x="47509" y="1"/>
                    <a:pt x="46143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185100" y="1371150"/>
            <a:ext cx="6001200" cy="24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995225" y="4128300"/>
            <a:ext cx="43809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/>
          <p:nvPr/>
        </p:nvSpPr>
        <p:spPr>
          <a:xfrm>
            <a:off x="-131328" y="1098083"/>
            <a:ext cx="282148" cy="315759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9" name="Google Shape;269;p22"/>
          <p:cNvSpPr txBox="1">
            <a:spLocks noGrp="1"/>
          </p:cNvSpPr>
          <p:nvPr>
            <p:ph type="subTitle" idx="1"/>
          </p:nvPr>
        </p:nvSpPr>
        <p:spPr>
          <a:xfrm>
            <a:off x="713400" y="3636859"/>
            <a:ext cx="24807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270" name="Google Shape;270;p22"/>
          <p:cNvSpPr txBox="1">
            <a:spLocks noGrp="1"/>
          </p:cNvSpPr>
          <p:nvPr>
            <p:ph type="title" idx="2"/>
          </p:nvPr>
        </p:nvSpPr>
        <p:spPr>
          <a:xfrm>
            <a:off x="714750" y="3318975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1" name="Google Shape;271;p22"/>
          <p:cNvSpPr txBox="1">
            <a:spLocks noGrp="1"/>
          </p:cNvSpPr>
          <p:nvPr>
            <p:ph type="subTitle" idx="3"/>
          </p:nvPr>
        </p:nvSpPr>
        <p:spPr>
          <a:xfrm>
            <a:off x="3331750" y="3636851"/>
            <a:ext cx="24807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272" name="Google Shape;272;p22"/>
          <p:cNvSpPr txBox="1">
            <a:spLocks noGrp="1"/>
          </p:cNvSpPr>
          <p:nvPr>
            <p:ph type="title" idx="4"/>
          </p:nvPr>
        </p:nvSpPr>
        <p:spPr>
          <a:xfrm>
            <a:off x="3333088" y="3318975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3" name="Google Shape;273;p22"/>
          <p:cNvSpPr txBox="1">
            <a:spLocks noGrp="1"/>
          </p:cNvSpPr>
          <p:nvPr>
            <p:ph type="subTitle" idx="5"/>
          </p:nvPr>
        </p:nvSpPr>
        <p:spPr>
          <a:xfrm>
            <a:off x="5950081" y="3636851"/>
            <a:ext cx="24807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274" name="Google Shape;274;p22"/>
          <p:cNvSpPr txBox="1">
            <a:spLocks noGrp="1"/>
          </p:cNvSpPr>
          <p:nvPr>
            <p:ph type="title" idx="6"/>
          </p:nvPr>
        </p:nvSpPr>
        <p:spPr>
          <a:xfrm>
            <a:off x="5951425" y="3318975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75" name="Google Shape;275;p22"/>
          <p:cNvGrpSpPr/>
          <p:nvPr/>
        </p:nvGrpSpPr>
        <p:grpSpPr>
          <a:xfrm flipH="1">
            <a:off x="-5" y="326"/>
            <a:ext cx="1993342" cy="1891079"/>
            <a:chOff x="7146070" y="326"/>
            <a:chExt cx="1993342" cy="1891079"/>
          </a:xfrm>
        </p:grpSpPr>
        <p:sp>
          <p:nvSpPr>
            <p:cNvPr id="276" name="Google Shape;276;p22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w="228600" cap="flat" cmpd="sng">
              <a:solidFill>
                <a:schemeClr val="accent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22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8" name="Google Shape;278;p22"/>
          <p:cNvGrpSpPr/>
          <p:nvPr/>
        </p:nvGrpSpPr>
        <p:grpSpPr>
          <a:xfrm flipH="1">
            <a:off x="-537394" y="2459229"/>
            <a:ext cx="1206195" cy="1177623"/>
            <a:chOff x="2180272" y="-464800"/>
            <a:chExt cx="1256977" cy="1227202"/>
          </a:xfrm>
        </p:grpSpPr>
        <p:sp>
          <p:nvSpPr>
            <p:cNvPr id="279" name="Google Shape;279;p22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22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1" name="Google Shape;281;p22"/>
          <p:cNvSpPr/>
          <p:nvPr/>
        </p:nvSpPr>
        <p:spPr>
          <a:xfrm rot="-5400000" flipH="1">
            <a:off x="7943005" y="3942442"/>
            <a:ext cx="1169449" cy="1232763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/>
          <p:nvPr/>
        </p:nvSpPr>
        <p:spPr>
          <a:xfrm rot="-5400000" flipH="1">
            <a:off x="5814510" y="1813924"/>
            <a:ext cx="3241824" cy="3417383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2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5" name="Google Shape;285;p23"/>
          <p:cNvSpPr txBox="1">
            <a:spLocks noGrp="1"/>
          </p:cNvSpPr>
          <p:nvPr>
            <p:ph type="subTitle" idx="1"/>
          </p:nvPr>
        </p:nvSpPr>
        <p:spPr>
          <a:xfrm>
            <a:off x="878363" y="2483529"/>
            <a:ext cx="23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286" name="Google Shape;286;p23"/>
          <p:cNvSpPr txBox="1">
            <a:spLocks noGrp="1"/>
          </p:cNvSpPr>
          <p:nvPr>
            <p:ph type="title" idx="2"/>
          </p:nvPr>
        </p:nvSpPr>
        <p:spPr>
          <a:xfrm>
            <a:off x="879563" y="2165645"/>
            <a:ext cx="232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7" name="Google Shape;287;p23"/>
          <p:cNvSpPr txBox="1">
            <a:spLocks noGrp="1"/>
          </p:cNvSpPr>
          <p:nvPr>
            <p:ph type="subTitle" idx="3"/>
          </p:nvPr>
        </p:nvSpPr>
        <p:spPr>
          <a:xfrm>
            <a:off x="3608200" y="2769100"/>
            <a:ext cx="19278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288" name="Google Shape;288;p23"/>
          <p:cNvSpPr txBox="1">
            <a:spLocks noGrp="1"/>
          </p:cNvSpPr>
          <p:nvPr>
            <p:ph type="title" idx="4"/>
          </p:nvPr>
        </p:nvSpPr>
        <p:spPr>
          <a:xfrm>
            <a:off x="3609250" y="2451225"/>
            <a:ext cx="1925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9" name="Google Shape;289;p23"/>
          <p:cNvSpPr txBox="1">
            <a:spLocks noGrp="1"/>
          </p:cNvSpPr>
          <p:nvPr>
            <p:ph type="subTitle" idx="5"/>
          </p:nvPr>
        </p:nvSpPr>
        <p:spPr>
          <a:xfrm>
            <a:off x="5934213" y="2483520"/>
            <a:ext cx="23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290" name="Google Shape;290;p23"/>
          <p:cNvSpPr txBox="1">
            <a:spLocks noGrp="1"/>
          </p:cNvSpPr>
          <p:nvPr>
            <p:ph type="title" idx="6"/>
          </p:nvPr>
        </p:nvSpPr>
        <p:spPr>
          <a:xfrm>
            <a:off x="5935413" y="2165645"/>
            <a:ext cx="2329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91" name="Google Shape;291;p23"/>
          <p:cNvGrpSpPr/>
          <p:nvPr/>
        </p:nvGrpSpPr>
        <p:grpSpPr>
          <a:xfrm flipH="1">
            <a:off x="-5" y="326"/>
            <a:ext cx="1993342" cy="1891079"/>
            <a:chOff x="7146070" y="326"/>
            <a:chExt cx="1993342" cy="1891079"/>
          </a:xfrm>
        </p:grpSpPr>
        <p:sp>
          <p:nvSpPr>
            <p:cNvPr id="292" name="Google Shape;292;p23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w="228600" cap="flat" cmpd="sng">
              <a:solidFill>
                <a:schemeClr val="accent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23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4" name="Google Shape;294;p23"/>
          <p:cNvGrpSpPr/>
          <p:nvPr/>
        </p:nvGrpSpPr>
        <p:grpSpPr>
          <a:xfrm flipH="1">
            <a:off x="-326619" y="3811504"/>
            <a:ext cx="1206195" cy="1177623"/>
            <a:chOff x="2180272" y="-464800"/>
            <a:chExt cx="1256977" cy="1227202"/>
          </a:xfrm>
        </p:grpSpPr>
        <p:sp>
          <p:nvSpPr>
            <p:cNvPr id="295" name="Google Shape;295;p23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23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 rot="5400000">
            <a:off x="89857" y="1730883"/>
            <a:ext cx="3322753" cy="350248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9" name="Google Shape;299;p24"/>
          <p:cNvSpPr/>
          <p:nvPr/>
        </p:nvSpPr>
        <p:spPr>
          <a:xfrm rot="-5400000">
            <a:off x="5728732" y="-89917"/>
            <a:ext cx="3322753" cy="350248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0" name="Google Shape;300;p2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55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1" name="Google Shape;301;p24"/>
          <p:cNvSpPr txBox="1">
            <a:spLocks noGrp="1"/>
          </p:cNvSpPr>
          <p:nvPr>
            <p:ph type="subTitle" idx="1"/>
          </p:nvPr>
        </p:nvSpPr>
        <p:spPr>
          <a:xfrm>
            <a:off x="2117612" y="2225083"/>
            <a:ext cx="22995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02" name="Google Shape;302;p24"/>
          <p:cNvSpPr txBox="1">
            <a:spLocks noGrp="1"/>
          </p:cNvSpPr>
          <p:nvPr>
            <p:ph type="title" idx="2"/>
          </p:nvPr>
        </p:nvSpPr>
        <p:spPr>
          <a:xfrm>
            <a:off x="2120114" y="1907200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3" name="Google Shape;303;p24"/>
          <p:cNvSpPr txBox="1">
            <a:spLocks noGrp="1"/>
          </p:cNvSpPr>
          <p:nvPr>
            <p:ph type="subTitle" idx="3"/>
          </p:nvPr>
        </p:nvSpPr>
        <p:spPr>
          <a:xfrm>
            <a:off x="2117600" y="3669901"/>
            <a:ext cx="22995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04" name="Google Shape;304;p24"/>
          <p:cNvSpPr txBox="1">
            <a:spLocks noGrp="1"/>
          </p:cNvSpPr>
          <p:nvPr>
            <p:ph type="title" idx="4"/>
          </p:nvPr>
        </p:nvSpPr>
        <p:spPr>
          <a:xfrm>
            <a:off x="2117600" y="3352018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5" name="Google Shape;305;p24"/>
          <p:cNvSpPr txBox="1">
            <a:spLocks noGrp="1"/>
          </p:cNvSpPr>
          <p:nvPr>
            <p:ph type="subTitle" idx="5"/>
          </p:nvPr>
        </p:nvSpPr>
        <p:spPr>
          <a:xfrm>
            <a:off x="5638875" y="2225075"/>
            <a:ext cx="22995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06" name="Google Shape;306;p24"/>
          <p:cNvSpPr txBox="1">
            <a:spLocks noGrp="1"/>
          </p:cNvSpPr>
          <p:nvPr>
            <p:ph type="title" idx="6"/>
          </p:nvPr>
        </p:nvSpPr>
        <p:spPr>
          <a:xfrm>
            <a:off x="5641388" y="1907200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7" name="Google Shape;307;p24"/>
          <p:cNvSpPr txBox="1">
            <a:spLocks noGrp="1"/>
          </p:cNvSpPr>
          <p:nvPr>
            <p:ph type="subTitle" idx="7"/>
          </p:nvPr>
        </p:nvSpPr>
        <p:spPr>
          <a:xfrm>
            <a:off x="5638875" y="3669900"/>
            <a:ext cx="22995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08" name="Google Shape;308;p24"/>
          <p:cNvSpPr txBox="1">
            <a:spLocks noGrp="1"/>
          </p:cNvSpPr>
          <p:nvPr>
            <p:ph type="title" idx="8"/>
          </p:nvPr>
        </p:nvSpPr>
        <p:spPr>
          <a:xfrm>
            <a:off x="5638874" y="3352020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" name="Google Shape;309;p24"/>
          <p:cNvSpPr/>
          <p:nvPr/>
        </p:nvSpPr>
        <p:spPr>
          <a:xfrm>
            <a:off x="264622" y="2307326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" name="Google Shape;310;p24"/>
          <p:cNvSpPr/>
          <p:nvPr/>
        </p:nvSpPr>
        <p:spPr>
          <a:xfrm>
            <a:off x="8675197" y="46436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/>
          <p:nvPr/>
        </p:nvSpPr>
        <p:spPr>
          <a:xfrm rot="5400000">
            <a:off x="89857" y="1730883"/>
            <a:ext cx="3322753" cy="350248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25"/>
          <p:cNvSpPr/>
          <p:nvPr/>
        </p:nvSpPr>
        <p:spPr>
          <a:xfrm rot="-5400000">
            <a:off x="5728732" y="-89917"/>
            <a:ext cx="3322753" cy="350248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2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55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" name="Google Shape;315;p25"/>
          <p:cNvSpPr txBox="1">
            <a:spLocks noGrp="1"/>
          </p:cNvSpPr>
          <p:nvPr>
            <p:ph type="subTitle" idx="1"/>
          </p:nvPr>
        </p:nvSpPr>
        <p:spPr>
          <a:xfrm>
            <a:off x="1947662" y="2011045"/>
            <a:ext cx="2299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16" name="Google Shape;316;p25"/>
          <p:cNvSpPr txBox="1">
            <a:spLocks noGrp="1"/>
          </p:cNvSpPr>
          <p:nvPr>
            <p:ph type="title" idx="2"/>
          </p:nvPr>
        </p:nvSpPr>
        <p:spPr>
          <a:xfrm>
            <a:off x="1947662" y="1693163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7" name="Google Shape;317;p25"/>
          <p:cNvSpPr txBox="1">
            <a:spLocks noGrp="1"/>
          </p:cNvSpPr>
          <p:nvPr>
            <p:ph type="subTitle" idx="3"/>
          </p:nvPr>
        </p:nvSpPr>
        <p:spPr>
          <a:xfrm>
            <a:off x="1947662" y="3831826"/>
            <a:ext cx="2299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18" name="Google Shape;318;p25"/>
          <p:cNvSpPr txBox="1">
            <a:spLocks noGrp="1"/>
          </p:cNvSpPr>
          <p:nvPr>
            <p:ph type="title" idx="4"/>
          </p:nvPr>
        </p:nvSpPr>
        <p:spPr>
          <a:xfrm>
            <a:off x="1947662" y="3513943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9" name="Google Shape;319;p25"/>
          <p:cNvSpPr txBox="1">
            <a:spLocks noGrp="1"/>
          </p:cNvSpPr>
          <p:nvPr>
            <p:ph type="subTitle" idx="5"/>
          </p:nvPr>
        </p:nvSpPr>
        <p:spPr>
          <a:xfrm>
            <a:off x="5792775" y="2011038"/>
            <a:ext cx="2299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20" name="Google Shape;320;p25"/>
          <p:cNvSpPr txBox="1">
            <a:spLocks noGrp="1"/>
          </p:cNvSpPr>
          <p:nvPr>
            <p:ph type="title" idx="6"/>
          </p:nvPr>
        </p:nvSpPr>
        <p:spPr>
          <a:xfrm>
            <a:off x="5792775" y="1693163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1" name="Google Shape;321;p25"/>
          <p:cNvSpPr txBox="1">
            <a:spLocks noGrp="1"/>
          </p:cNvSpPr>
          <p:nvPr>
            <p:ph type="subTitle" idx="7"/>
          </p:nvPr>
        </p:nvSpPr>
        <p:spPr>
          <a:xfrm>
            <a:off x="5792775" y="3831825"/>
            <a:ext cx="2299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22" name="Google Shape;322;p25"/>
          <p:cNvSpPr txBox="1">
            <a:spLocks noGrp="1"/>
          </p:cNvSpPr>
          <p:nvPr>
            <p:ph type="title" idx="8"/>
          </p:nvPr>
        </p:nvSpPr>
        <p:spPr>
          <a:xfrm>
            <a:off x="5792775" y="3513945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264622" y="2307326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25"/>
          <p:cNvSpPr/>
          <p:nvPr/>
        </p:nvSpPr>
        <p:spPr>
          <a:xfrm>
            <a:off x="8675197" y="46436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" name="Google Shape;325;p25"/>
          <p:cNvSpPr txBox="1">
            <a:spLocks noGrp="1"/>
          </p:cNvSpPr>
          <p:nvPr>
            <p:ph type="title" idx="9" hasCustomPrompt="1"/>
          </p:nvPr>
        </p:nvSpPr>
        <p:spPr>
          <a:xfrm>
            <a:off x="1023023" y="1878850"/>
            <a:ext cx="6759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25"/>
          <p:cNvSpPr txBox="1">
            <a:spLocks noGrp="1"/>
          </p:cNvSpPr>
          <p:nvPr>
            <p:ph type="title" idx="13" hasCustomPrompt="1"/>
          </p:nvPr>
        </p:nvSpPr>
        <p:spPr>
          <a:xfrm>
            <a:off x="4858213" y="1878850"/>
            <a:ext cx="6759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25"/>
          <p:cNvSpPr txBox="1">
            <a:spLocks noGrp="1"/>
          </p:cNvSpPr>
          <p:nvPr>
            <p:ph type="title" idx="14" hasCustomPrompt="1"/>
          </p:nvPr>
        </p:nvSpPr>
        <p:spPr>
          <a:xfrm>
            <a:off x="1023013" y="3688600"/>
            <a:ext cx="6759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 idx="15" hasCustomPrompt="1"/>
          </p:nvPr>
        </p:nvSpPr>
        <p:spPr>
          <a:xfrm>
            <a:off x="4858213" y="3688600"/>
            <a:ext cx="6759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6"/>
          <p:cNvGrpSpPr/>
          <p:nvPr/>
        </p:nvGrpSpPr>
        <p:grpSpPr>
          <a:xfrm>
            <a:off x="6949180" y="267"/>
            <a:ext cx="2194622" cy="2273856"/>
            <a:chOff x="6949180" y="267"/>
            <a:chExt cx="2194622" cy="2273856"/>
          </a:xfrm>
        </p:grpSpPr>
        <p:sp>
          <p:nvSpPr>
            <p:cNvPr id="331" name="Google Shape;331;p26"/>
            <p:cNvSpPr/>
            <p:nvPr/>
          </p:nvSpPr>
          <p:spPr>
            <a:xfrm rot="10800000" flipH="1">
              <a:off x="6949193" y="267"/>
              <a:ext cx="2194609" cy="2273856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w="2286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6"/>
            <p:cNvSpPr/>
            <p:nvPr/>
          </p:nvSpPr>
          <p:spPr>
            <a:xfrm rot="10800000" flipH="1">
              <a:off x="6949180" y="267"/>
              <a:ext cx="2194609" cy="2273856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33" name="Google Shape;333;p26"/>
          <p:cNvSpPr txBox="1">
            <a:spLocks noGrp="1"/>
          </p:cNvSpPr>
          <p:nvPr>
            <p:ph type="subTitle" idx="1"/>
          </p:nvPr>
        </p:nvSpPr>
        <p:spPr>
          <a:xfrm>
            <a:off x="713412" y="2253408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34" name="Google Shape;334;p26"/>
          <p:cNvSpPr txBox="1">
            <a:spLocks noGrp="1"/>
          </p:cNvSpPr>
          <p:nvPr>
            <p:ph type="title"/>
          </p:nvPr>
        </p:nvSpPr>
        <p:spPr>
          <a:xfrm>
            <a:off x="715914" y="1859325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5" name="Google Shape;335;p26"/>
          <p:cNvSpPr txBox="1">
            <a:spLocks noGrp="1"/>
          </p:cNvSpPr>
          <p:nvPr>
            <p:ph type="subTitle" idx="2"/>
          </p:nvPr>
        </p:nvSpPr>
        <p:spPr>
          <a:xfrm>
            <a:off x="713400" y="3927001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36" name="Google Shape;336;p26"/>
          <p:cNvSpPr txBox="1">
            <a:spLocks noGrp="1"/>
          </p:cNvSpPr>
          <p:nvPr>
            <p:ph type="title" idx="3"/>
          </p:nvPr>
        </p:nvSpPr>
        <p:spPr>
          <a:xfrm>
            <a:off x="713400" y="3532918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7" name="Google Shape;337;p26"/>
          <p:cNvSpPr txBox="1">
            <a:spLocks noGrp="1"/>
          </p:cNvSpPr>
          <p:nvPr>
            <p:ph type="subTitle" idx="4"/>
          </p:nvPr>
        </p:nvSpPr>
        <p:spPr>
          <a:xfrm>
            <a:off x="3422261" y="2253408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38" name="Google Shape;338;p26"/>
          <p:cNvSpPr txBox="1">
            <a:spLocks noGrp="1"/>
          </p:cNvSpPr>
          <p:nvPr>
            <p:ph type="title" idx="5"/>
          </p:nvPr>
        </p:nvSpPr>
        <p:spPr>
          <a:xfrm>
            <a:off x="3424775" y="1859325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9" name="Google Shape;339;p26"/>
          <p:cNvSpPr txBox="1">
            <a:spLocks noGrp="1"/>
          </p:cNvSpPr>
          <p:nvPr>
            <p:ph type="subTitle" idx="6"/>
          </p:nvPr>
        </p:nvSpPr>
        <p:spPr>
          <a:xfrm>
            <a:off x="3422250" y="3927003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40" name="Google Shape;340;p26"/>
          <p:cNvSpPr txBox="1">
            <a:spLocks noGrp="1"/>
          </p:cNvSpPr>
          <p:nvPr>
            <p:ph type="title" idx="7"/>
          </p:nvPr>
        </p:nvSpPr>
        <p:spPr>
          <a:xfrm>
            <a:off x="3422250" y="3532926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" name="Google Shape;341;p26"/>
          <p:cNvSpPr txBox="1">
            <a:spLocks noGrp="1"/>
          </p:cNvSpPr>
          <p:nvPr>
            <p:ph type="title" idx="8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2" name="Google Shape;342;p26"/>
          <p:cNvSpPr txBox="1">
            <a:spLocks noGrp="1"/>
          </p:cNvSpPr>
          <p:nvPr>
            <p:ph type="subTitle" idx="9"/>
          </p:nvPr>
        </p:nvSpPr>
        <p:spPr>
          <a:xfrm>
            <a:off x="6131111" y="2253408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43" name="Google Shape;343;p26"/>
          <p:cNvSpPr txBox="1">
            <a:spLocks noGrp="1"/>
          </p:cNvSpPr>
          <p:nvPr>
            <p:ph type="title" idx="13"/>
          </p:nvPr>
        </p:nvSpPr>
        <p:spPr>
          <a:xfrm>
            <a:off x="6133625" y="1859325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4" name="Google Shape;344;p26"/>
          <p:cNvSpPr txBox="1">
            <a:spLocks noGrp="1"/>
          </p:cNvSpPr>
          <p:nvPr>
            <p:ph type="subTitle" idx="14"/>
          </p:nvPr>
        </p:nvSpPr>
        <p:spPr>
          <a:xfrm>
            <a:off x="6131099" y="3927003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45" name="Google Shape;345;p26"/>
          <p:cNvSpPr txBox="1">
            <a:spLocks noGrp="1"/>
          </p:cNvSpPr>
          <p:nvPr>
            <p:ph type="title" idx="15"/>
          </p:nvPr>
        </p:nvSpPr>
        <p:spPr>
          <a:xfrm>
            <a:off x="6131100" y="3532926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46" name="Google Shape;346;p26"/>
          <p:cNvGrpSpPr/>
          <p:nvPr/>
        </p:nvGrpSpPr>
        <p:grpSpPr>
          <a:xfrm flipH="1">
            <a:off x="-284616" y="4350283"/>
            <a:ext cx="1105134" cy="1078956"/>
            <a:chOff x="2180272" y="-464800"/>
            <a:chExt cx="1256977" cy="1227202"/>
          </a:xfrm>
        </p:grpSpPr>
        <p:sp>
          <p:nvSpPr>
            <p:cNvPr id="347" name="Google Shape;347;p2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2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9" name="Google Shape;349;p26"/>
          <p:cNvSpPr/>
          <p:nvPr/>
        </p:nvSpPr>
        <p:spPr>
          <a:xfrm>
            <a:off x="195424" y="1542502"/>
            <a:ext cx="232899" cy="260624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5_1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/>
          <p:nvPr/>
        </p:nvSpPr>
        <p:spPr>
          <a:xfrm rot="5400000">
            <a:off x="855654" y="3246186"/>
            <a:ext cx="1041608" cy="2752935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2" name="Google Shape;352;p27"/>
          <p:cNvSpPr/>
          <p:nvPr/>
        </p:nvSpPr>
        <p:spPr>
          <a:xfrm rot="-5400000">
            <a:off x="6446116" y="-1216769"/>
            <a:ext cx="1481202" cy="3914585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3" name="Google Shape;353;p27"/>
          <p:cNvSpPr txBox="1">
            <a:spLocks noGrp="1"/>
          </p:cNvSpPr>
          <p:nvPr>
            <p:ph type="subTitle" idx="1"/>
          </p:nvPr>
        </p:nvSpPr>
        <p:spPr>
          <a:xfrm>
            <a:off x="3086233" y="1862557"/>
            <a:ext cx="15924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54" name="Google Shape;354;p27"/>
          <p:cNvSpPr txBox="1">
            <a:spLocks noGrp="1"/>
          </p:cNvSpPr>
          <p:nvPr>
            <p:ph type="title"/>
          </p:nvPr>
        </p:nvSpPr>
        <p:spPr>
          <a:xfrm>
            <a:off x="3087966" y="1468475"/>
            <a:ext cx="1590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5" name="Google Shape;355;p27"/>
          <p:cNvSpPr txBox="1">
            <a:spLocks noGrp="1"/>
          </p:cNvSpPr>
          <p:nvPr>
            <p:ph type="subTitle" idx="2"/>
          </p:nvPr>
        </p:nvSpPr>
        <p:spPr>
          <a:xfrm>
            <a:off x="3086225" y="3536148"/>
            <a:ext cx="15924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56" name="Google Shape;356;p27"/>
          <p:cNvSpPr txBox="1">
            <a:spLocks noGrp="1"/>
          </p:cNvSpPr>
          <p:nvPr>
            <p:ph type="title" idx="3"/>
          </p:nvPr>
        </p:nvSpPr>
        <p:spPr>
          <a:xfrm>
            <a:off x="3086225" y="3142066"/>
            <a:ext cx="1590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7" name="Google Shape;357;p27"/>
          <p:cNvSpPr txBox="1">
            <a:spLocks noGrp="1"/>
          </p:cNvSpPr>
          <p:nvPr>
            <p:ph type="subTitle" idx="4"/>
          </p:nvPr>
        </p:nvSpPr>
        <p:spPr>
          <a:xfrm>
            <a:off x="4962250" y="1862548"/>
            <a:ext cx="15924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58" name="Google Shape;358;p27"/>
          <p:cNvSpPr txBox="1">
            <a:spLocks noGrp="1"/>
          </p:cNvSpPr>
          <p:nvPr>
            <p:ph type="title" idx="5"/>
          </p:nvPr>
        </p:nvSpPr>
        <p:spPr>
          <a:xfrm>
            <a:off x="4963991" y="1468475"/>
            <a:ext cx="1590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9" name="Google Shape;359;p27"/>
          <p:cNvSpPr txBox="1">
            <a:spLocks noGrp="1"/>
          </p:cNvSpPr>
          <p:nvPr>
            <p:ph type="subTitle" idx="6"/>
          </p:nvPr>
        </p:nvSpPr>
        <p:spPr>
          <a:xfrm>
            <a:off x="4962250" y="3536150"/>
            <a:ext cx="15924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60" name="Google Shape;360;p27"/>
          <p:cNvSpPr txBox="1">
            <a:spLocks noGrp="1"/>
          </p:cNvSpPr>
          <p:nvPr>
            <p:ph type="title" idx="7"/>
          </p:nvPr>
        </p:nvSpPr>
        <p:spPr>
          <a:xfrm>
            <a:off x="4962243" y="3142073"/>
            <a:ext cx="1590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1" name="Google Shape;361;p27"/>
          <p:cNvSpPr txBox="1">
            <a:spLocks noGrp="1"/>
          </p:cNvSpPr>
          <p:nvPr>
            <p:ph type="title" idx="8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2" name="Google Shape;362;p27"/>
          <p:cNvSpPr txBox="1">
            <a:spLocks noGrp="1"/>
          </p:cNvSpPr>
          <p:nvPr>
            <p:ph type="subTitle" idx="9"/>
          </p:nvPr>
        </p:nvSpPr>
        <p:spPr>
          <a:xfrm>
            <a:off x="6838272" y="1862548"/>
            <a:ext cx="15924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63" name="Google Shape;363;p27"/>
          <p:cNvSpPr txBox="1">
            <a:spLocks noGrp="1"/>
          </p:cNvSpPr>
          <p:nvPr>
            <p:ph type="title" idx="13"/>
          </p:nvPr>
        </p:nvSpPr>
        <p:spPr>
          <a:xfrm>
            <a:off x="6840009" y="1468475"/>
            <a:ext cx="1590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4" name="Google Shape;364;p27"/>
          <p:cNvSpPr txBox="1">
            <a:spLocks noGrp="1"/>
          </p:cNvSpPr>
          <p:nvPr>
            <p:ph type="subTitle" idx="14"/>
          </p:nvPr>
        </p:nvSpPr>
        <p:spPr>
          <a:xfrm>
            <a:off x="6838258" y="3536150"/>
            <a:ext cx="15924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65" name="Google Shape;365;p27"/>
          <p:cNvSpPr txBox="1">
            <a:spLocks noGrp="1"/>
          </p:cNvSpPr>
          <p:nvPr>
            <p:ph type="title" idx="15"/>
          </p:nvPr>
        </p:nvSpPr>
        <p:spPr>
          <a:xfrm>
            <a:off x="6838260" y="3142073"/>
            <a:ext cx="1590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66" name="Google Shape;366;p27"/>
          <p:cNvGrpSpPr/>
          <p:nvPr/>
        </p:nvGrpSpPr>
        <p:grpSpPr>
          <a:xfrm flipH="1">
            <a:off x="-284616" y="4350283"/>
            <a:ext cx="1105134" cy="1078956"/>
            <a:chOff x="2180272" y="-464800"/>
            <a:chExt cx="1256977" cy="1227202"/>
          </a:xfrm>
        </p:grpSpPr>
        <p:sp>
          <p:nvSpPr>
            <p:cNvPr id="367" name="Google Shape;367;p2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2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9" name="Google Shape;369;p27"/>
          <p:cNvSpPr/>
          <p:nvPr/>
        </p:nvSpPr>
        <p:spPr>
          <a:xfrm>
            <a:off x="195424" y="1542502"/>
            <a:ext cx="232899" cy="260624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0" name="Google Shape;370;p27"/>
          <p:cNvGrpSpPr/>
          <p:nvPr/>
        </p:nvGrpSpPr>
        <p:grpSpPr>
          <a:xfrm flipH="1">
            <a:off x="8287884" y="-12817"/>
            <a:ext cx="1105134" cy="1078956"/>
            <a:chOff x="2180272" y="-464800"/>
            <a:chExt cx="1256977" cy="1227202"/>
          </a:xfrm>
        </p:grpSpPr>
        <p:sp>
          <p:nvSpPr>
            <p:cNvPr id="371" name="Google Shape;371;p2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2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3" name="Google Shape;373;p27"/>
          <p:cNvSpPr/>
          <p:nvPr/>
        </p:nvSpPr>
        <p:spPr>
          <a:xfrm>
            <a:off x="8714249" y="3844440"/>
            <a:ext cx="232899" cy="260624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CUSTOM_6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 hasCustomPrompt="1"/>
          </p:nvPr>
        </p:nvSpPr>
        <p:spPr>
          <a:xfrm>
            <a:off x="4922488" y="1091465"/>
            <a:ext cx="21489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ubTitle" idx="1"/>
          </p:nvPr>
        </p:nvSpPr>
        <p:spPr>
          <a:xfrm>
            <a:off x="4927888" y="1583380"/>
            <a:ext cx="2138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7" name="Google Shape;377;p28"/>
          <p:cNvSpPr txBox="1">
            <a:spLocks noGrp="1"/>
          </p:cNvSpPr>
          <p:nvPr>
            <p:ph type="title" idx="2" hasCustomPrompt="1"/>
          </p:nvPr>
        </p:nvSpPr>
        <p:spPr>
          <a:xfrm>
            <a:off x="2074563" y="1091465"/>
            <a:ext cx="21450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78" name="Google Shape;378;p28"/>
          <p:cNvSpPr txBox="1">
            <a:spLocks noGrp="1"/>
          </p:cNvSpPr>
          <p:nvPr>
            <p:ph type="subTitle" idx="3"/>
          </p:nvPr>
        </p:nvSpPr>
        <p:spPr>
          <a:xfrm>
            <a:off x="2076964" y="1583380"/>
            <a:ext cx="2141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9" name="Google Shape;379;p28"/>
          <p:cNvSpPr txBox="1">
            <a:spLocks noGrp="1"/>
          </p:cNvSpPr>
          <p:nvPr>
            <p:ph type="title" idx="4" hasCustomPrompt="1"/>
          </p:nvPr>
        </p:nvSpPr>
        <p:spPr>
          <a:xfrm>
            <a:off x="3499488" y="3183113"/>
            <a:ext cx="21450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80" name="Google Shape;380;p28"/>
          <p:cNvSpPr txBox="1">
            <a:spLocks noGrp="1"/>
          </p:cNvSpPr>
          <p:nvPr>
            <p:ph type="subTitle" idx="5"/>
          </p:nvPr>
        </p:nvSpPr>
        <p:spPr>
          <a:xfrm>
            <a:off x="3502788" y="3675036"/>
            <a:ext cx="2141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81" name="Google Shape;381;p28"/>
          <p:cNvGrpSpPr/>
          <p:nvPr/>
        </p:nvGrpSpPr>
        <p:grpSpPr>
          <a:xfrm flipH="1">
            <a:off x="347" y="1425498"/>
            <a:ext cx="3582176" cy="3718089"/>
            <a:chOff x="4707900" y="539325"/>
            <a:chExt cx="4436131" cy="4604444"/>
          </a:xfrm>
        </p:grpSpPr>
        <p:sp>
          <p:nvSpPr>
            <p:cNvPr id="382" name="Google Shape;382;p28"/>
            <p:cNvSpPr/>
            <p:nvPr/>
          </p:nvSpPr>
          <p:spPr>
            <a:xfrm>
              <a:off x="4707900" y="539325"/>
              <a:ext cx="4436131" cy="4604444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4" name="Google Shape;384;p28"/>
          <p:cNvGrpSpPr/>
          <p:nvPr/>
        </p:nvGrpSpPr>
        <p:grpSpPr>
          <a:xfrm rot="10800000" flipH="1">
            <a:off x="5561822" y="-2"/>
            <a:ext cx="3582176" cy="3718089"/>
            <a:chOff x="4707900" y="539325"/>
            <a:chExt cx="4436131" cy="4604444"/>
          </a:xfrm>
        </p:grpSpPr>
        <p:sp>
          <p:nvSpPr>
            <p:cNvPr id="385" name="Google Shape;385;p28"/>
            <p:cNvSpPr/>
            <p:nvPr/>
          </p:nvSpPr>
          <p:spPr>
            <a:xfrm>
              <a:off x="4707900" y="539325"/>
              <a:ext cx="4436131" cy="4604444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 1">
  <p:cSld name="CUSTOM_6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9"/>
          <p:cNvGrpSpPr/>
          <p:nvPr/>
        </p:nvGrpSpPr>
        <p:grpSpPr>
          <a:xfrm>
            <a:off x="334091" y="136138"/>
            <a:ext cx="8475817" cy="1293175"/>
            <a:chOff x="908176" y="3090407"/>
            <a:chExt cx="7241813" cy="1104900"/>
          </a:xfrm>
        </p:grpSpPr>
        <p:sp>
          <p:nvSpPr>
            <p:cNvPr id="389" name="Google Shape;389;p29"/>
            <p:cNvSpPr/>
            <p:nvPr/>
          </p:nvSpPr>
          <p:spPr>
            <a:xfrm>
              <a:off x="908176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61330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234319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307164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3800233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453013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525858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595214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668203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741048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9" name="Google Shape;399;p29"/>
          <p:cNvSpPr txBox="1">
            <a:spLocks noGrp="1"/>
          </p:cNvSpPr>
          <p:nvPr>
            <p:ph type="title" hasCustomPrompt="1"/>
          </p:nvPr>
        </p:nvSpPr>
        <p:spPr>
          <a:xfrm>
            <a:off x="1342213" y="2283479"/>
            <a:ext cx="1206900" cy="5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0" name="Google Shape;400;p29"/>
          <p:cNvSpPr txBox="1">
            <a:spLocks noGrp="1"/>
          </p:cNvSpPr>
          <p:nvPr>
            <p:ph type="subTitle" idx="1"/>
          </p:nvPr>
        </p:nvSpPr>
        <p:spPr>
          <a:xfrm>
            <a:off x="720313" y="3957612"/>
            <a:ext cx="245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1" name="Google Shape;401;p29"/>
          <p:cNvSpPr txBox="1">
            <a:spLocks noGrp="1"/>
          </p:cNvSpPr>
          <p:nvPr>
            <p:ph type="title" idx="2"/>
          </p:nvPr>
        </p:nvSpPr>
        <p:spPr>
          <a:xfrm>
            <a:off x="720313" y="3645597"/>
            <a:ext cx="245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2" name="Google Shape;402;p29"/>
          <p:cNvSpPr txBox="1">
            <a:spLocks noGrp="1"/>
          </p:cNvSpPr>
          <p:nvPr>
            <p:ph type="title" idx="3" hasCustomPrompt="1"/>
          </p:nvPr>
        </p:nvSpPr>
        <p:spPr>
          <a:xfrm>
            <a:off x="3971888" y="2283479"/>
            <a:ext cx="1206900" cy="5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3" name="Google Shape;403;p29"/>
          <p:cNvSpPr txBox="1">
            <a:spLocks noGrp="1"/>
          </p:cNvSpPr>
          <p:nvPr>
            <p:ph type="subTitle" idx="4"/>
          </p:nvPr>
        </p:nvSpPr>
        <p:spPr>
          <a:xfrm>
            <a:off x="3350000" y="3957601"/>
            <a:ext cx="245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4" name="Google Shape;404;p29"/>
          <p:cNvSpPr txBox="1">
            <a:spLocks noGrp="1"/>
          </p:cNvSpPr>
          <p:nvPr>
            <p:ph type="title" idx="5"/>
          </p:nvPr>
        </p:nvSpPr>
        <p:spPr>
          <a:xfrm>
            <a:off x="3349988" y="3645597"/>
            <a:ext cx="245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5" name="Google Shape;405;p29"/>
          <p:cNvSpPr txBox="1">
            <a:spLocks noGrp="1"/>
          </p:cNvSpPr>
          <p:nvPr>
            <p:ph type="title" idx="6" hasCustomPrompt="1"/>
          </p:nvPr>
        </p:nvSpPr>
        <p:spPr>
          <a:xfrm>
            <a:off x="6601925" y="2283479"/>
            <a:ext cx="1206900" cy="5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6" name="Google Shape;406;p29"/>
          <p:cNvSpPr txBox="1">
            <a:spLocks noGrp="1"/>
          </p:cNvSpPr>
          <p:nvPr>
            <p:ph type="subTitle" idx="7"/>
          </p:nvPr>
        </p:nvSpPr>
        <p:spPr>
          <a:xfrm>
            <a:off x="5980031" y="3957601"/>
            <a:ext cx="245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7" name="Google Shape;407;p29"/>
          <p:cNvSpPr txBox="1">
            <a:spLocks noGrp="1"/>
          </p:cNvSpPr>
          <p:nvPr>
            <p:ph type="title" idx="8"/>
          </p:nvPr>
        </p:nvSpPr>
        <p:spPr>
          <a:xfrm>
            <a:off x="5980025" y="3645597"/>
            <a:ext cx="245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29"/>
          <p:cNvSpPr txBox="1">
            <a:spLocks noGrp="1"/>
          </p:cNvSpPr>
          <p:nvPr>
            <p:ph type="title" idx="9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09" name="Google Shape;409;p29"/>
          <p:cNvGrpSpPr/>
          <p:nvPr/>
        </p:nvGrpSpPr>
        <p:grpSpPr>
          <a:xfrm>
            <a:off x="-6" y="2769129"/>
            <a:ext cx="1206195" cy="1177623"/>
            <a:chOff x="2180272" y="-464800"/>
            <a:chExt cx="1256977" cy="1227202"/>
          </a:xfrm>
        </p:grpSpPr>
        <p:sp>
          <p:nvSpPr>
            <p:cNvPr id="410" name="Google Shape;410;p2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2" name="Google Shape;412;p29"/>
          <p:cNvSpPr/>
          <p:nvPr/>
        </p:nvSpPr>
        <p:spPr>
          <a:xfrm>
            <a:off x="8610060" y="36116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7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0"/>
          <p:cNvGrpSpPr/>
          <p:nvPr/>
        </p:nvGrpSpPr>
        <p:grpSpPr>
          <a:xfrm flipH="1">
            <a:off x="534" y="2463493"/>
            <a:ext cx="2582016" cy="2679973"/>
            <a:chOff x="4597361" y="424599"/>
            <a:chExt cx="4546603" cy="4719092"/>
          </a:xfrm>
        </p:grpSpPr>
        <p:sp>
          <p:nvSpPr>
            <p:cNvPr id="415" name="Google Shape;415;p30"/>
            <p:cNvSpPr/>
            <p:nvPr/>
          </p:nvSpPr>
          <p:spPr>
            <a:xfrm>
              <a:off x="4597361" y="424599"/>
              <a:ext cx="4546590" cy="4719092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17" name="Google Shape;417;p30"/>
          <p:cNvGrpSpPr/>
          <p:nvPr/>
        </p:nvGrpSpPr>
        <p:grpSpPr>
          <a:xfrm rot="10800000" flipH="1">
            <a:off x="5561822" y="-2"/>
            <a:ext cx="3582176" cy="3718089"/>
            <a:chOff x="4707900" y="539325"/>
            <a:chExt cx="4436131" cy="4604444"/>
          </a:xfrm>
        </p:grpSpPr>
        <p:sp>
          <p:nvSpPr>
            <p:cNvPr id="418" name="Google Shape;418;p30"/>
            <p:cNvSpPr/>
            <p:nvPr/>
          </p:nvSpPr>
          <p:spPr>
            <a:xfrm>
              <a:off x="4707900" y="539325"/>
              <a:ext cx="4436131" cy="4604444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0" name="Google Shape;420;p30"/>
          <p:cNvSpPr txBox="1">
            <a:spLocks noGrp="1"/>
          </p:cNvSpPr>
          <p:nvPr>
            <p:ph type="title"/>
          </p:nvPr>
        </p:nvSpPr>
        <p:spPr>
          <a:xfrm>
            <a:off x="2582550" y="901200"/>
            <a:ext cx="39789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sp>
        <p:nvSpPr>
          <p:cNvPr id="421" name="Google Shape;421;p30"/>
          <p:cNvSpPr txBox="1">
            <a:spLocks noGrp="1"/>
          </p:cNvSpPr>
          <p:nvPr>
            <p:ph type="subTitle" idx="1"/>
          </p:nvPr>
        </p:nvSpPr>
        <p:spPr>
          <a:xfrm>
            <a:off x="2582550" y="1722400"/>
            <a:ext cx="3978900" cy="14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/>
          <p:nvPr/>
        </p:nvSpPr>
        <p:spPr>
          <a:xfrm rot="10800000" flipH="1">
            <a:off x="6318670" y="-2"/>
            <a:ext cx="2825405" cy="297789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5" name="Google Shape;425;p31"/>
          <p:cNvSpPr/>
          <p:nvPr/>
        </p:nvSpPr>
        <p:spPr>
          <a:xfrm flipH="1">
            <a:off x="-5" y="2165598"/>
            <a:ext cx="2825405" cy="297789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6" name="Google Shape;426;p31"/>
          <p:cNvSpPr/>
          <p:nvPr/>
        </p:nvSpPr>
        <p:spPr>
          <a:xfrm>
            <a:off x="170735" y="4436526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rot="5400000">
            <a:off x="82468" y="2010686"/>
            <a:ext cx="3050249" cy="3215271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245100" y="3570282"/>
            <a:ext cx="29484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4924400" y="3570282"/>
            <a:ext cx="29334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7" name="Google Shape;37;p5"/>
          <p:cNvSpPr txBox="1">
            <a:spLocks noGrp="1"/>
          </p:cNvSpPr>
          <p:nvPr>
            <p:ph type="title" idx="3"/>
          </p:nvPr>
        </p:nvSpPr>
        <p:spPr>
          <a:xfrm>
            <a:off x="1246600" y="3252400"/>
            <a:ext cx="2945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5"/>
          <p:cNvSpPr txBox="1">
            <a:spLocks noGrp="1"/>
          </p:cNvSpPr>
          <p:nvPr>
            <p:ph type="title" idx="4"/>
          </p:nvPr>
        </p:nvSpPr>
        <p:spPr>
          <a:xfrm>
            <a:off x="4916900" y="3252400"/>
            <a:ext cx="294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7146070" y="326"/>
            <a:ext cx="1993342" cy="1891079"/>
            <a:chOff x="7146070" y="326"/>
            <a:chExt cx="1993342" cy="1891079"/>
          </a:xfrm>
        </p:grpSpPr>
        <p:sp>
          <p:nvSpPr>
            <p:cNvPr id="40" name="Google Shape;40;p5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lt2"/>
            </a:solidFill>
            <a:ln w="228600" cap="flat" cmpd="sng">
              <a:solidFill>
                <a:schemeClr val="accent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5"/>
            <p:cNvSpPr/>
            <p:nvPr/>
          </p:nvSpPr>
          <p:spPr>
            <a:xfrm rot="-5400000">
              <a:off x="7197201" y="-50805"/>
              <a:ext cx="1891079" cy="1993342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" name="Google Shape;42;p5"/>
          <p:cNvSpPr/>
          <p:nvPr/>
        </p:nvSpPr>
        <p:spPr>
          <a:xfrm>
            <a:off x="333113" y="3350091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5"/>
          <p:cNvSpPr/>
          <p:nvPr/>
        </p:nvSpPr>
        <p:spPr>
          <a:xfrm>
            <a:off x="8500338" y="440812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2"/>
          <p:cNvGrpSpPr/>
          <p:nvPr/>
        </p:nvGrpSpPr>
        <p:grpSpPr>
          <a:xfrm>
            <a:off x="4707900" y="539325"/>
            <a:ext cx="4436131" cy="4604444"/>
            <a:chOff x="4707900" y="539325"/>
            <a:chExt cx="4436131" cy="4604444"/>
          </a:xfrm>
        </p:grpSpPr>
        <p:sp>
          <p:nvSpPr>
            <p:cNvPr id="429" name="Google Shape;429;p32"/>
            <p:cNvSpPr/>
            <p:nvPr/>
          </p:nvSpPr>
          <p:spPr>
            <a:xfrm>
              <a:off x="4707900" y="539325"/>
              <a:ext cx="4436131" cy="4604444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31" name="Google Shape;431;p32"/>
          <p:cNvSpPr/>
          <p:nvPr/>
        </p:nvSpPr>
        <p:spPr>
          <a:xfrm>
            <a:off x="187950" y="2083554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2" name="Google Shape;432;p32"/>
          <p:cNvSpPr/>
          <p:nvPr/>
        </p:nvSpPr>
        <p:spPr>
          <a:xfrm>
            <a:off x="3909050" y="4707972"/>
            <a:ext cx="235579" cy="263646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" name="Google Shape;433;p32"/>
          <p:cNvSpPr/>
          <p:nvPr/>
        </p:nvSpPr>
        <p:spPr>
          <a:xfrm>
            <a:off x="8607275" y="311067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32"/>
          <p:cNvSpPr/>
          <p:nvPr/>
        </p:nvSpPr>
        <p:spPr>
          <a:xfrm>
            <a:off x="4788425" y="157372"/>
            <a:ext cx="235579" cy="263646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6"/>
          <p:cNvSpPr/>
          <p:nvPr/>
        </p:nvSpPr>
        <p:spPr>
          <a:xfrm rot="-5400000">
            <a:off x="7696103" y="-653001"/>
            <a:ext cx="794896" cy="210089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7" name="Google Shape;47;p6"/>
          <p:cNvGrpSpPr/>
          <p:nvPr/>
        </p:nvGrpSpPr>
        <p:grpSpPr>
          <a:xfrm>
            <a:off x="110181" y="-49483"/>
            <a:ext cx="1206195" cy="1177623"/>
            <a:chOff x="2180272" y="-464800"/>
            <a:chExt cx="1256977" cy="1227202"/>
          </a:xfrm>
        </p:grpSpPr>
        <p:sp>
          <p:nvSpPr>
            <p:cNvPr id="48" name="Google Shape;48;p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" name="Google Shape;50;p6"/>
          <p:cNvGrpSpPr/>
          <p:nvPr/>
        </p:nvGrpSpPr>
        <p:grpSpPr>
          <a:xfrm flipH="1">
            <a:off x="7990631" y="4225504"/>
            <a:ext cx="1206195" cy="1177623"/>
            <a:chOff x="2180272" y="-464800"/>
            <a:chExt cx="1256977" cy="1227202"/>
          </a:xfrm>
        </p:grpSpPr>
        <p:sp>
          <p:nvSpPr>
            <p:cNvPr id="51" name="Google Shape;51;p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3" name="Google Shape;53;p6"/>
          <p:cNvSpPr/>
          <p:nvPr/>
        </p:nvSpPr>
        <p:spPr>
          <a:xfrm rot="5400000">
            <a:off x="652978" y="3695649"/>
            <a:ext cx="794896" cy="2100898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 flipH="1">
            <a:off x="98" y="272838"/>
            <a:ext cx="4621164" cy="4870775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6" name="Google Shape;56;p7"/>
          <p:cNvGrpSpPr/>
          <p:nvPr/>
        </p:nvGrpSpPr>
        <p:grpSpPr>
          <a:xfrm>
            <a:off x="869050" y="790200"/>
            <a:ext cx="7714350" cy="3867900"/>
            <a:chOff x="716650" y="637800"/>
            <a:chExt cx="7714350" cy="3867900"/>
          </a:xfrm>
        </p:grpSpPr>
        <p:grpSp>
          <p:nvGrpSpPr>
            <p:cNvPr id="57" name="Google Shape;57;p7"/>
            <p:cNvGrpSpPr/>
            <p:nvPr/>
          </p:nvGrpSpPr>
          <p:grpSpPr>
            <a:xfrm>
              <a:off x="716650" y="637800"/>
              <a:ext cx="7714350" cy="3867900"/>
              <a:chOff x="716650" y="637800"/>
              <a:chExt cx="7714350" cy="3867900"/>
            </a:xfrm>
          </p:grpSpPr>
          <p:sp>
            <p:nvSpPr>
              <p:cNvPr id="58" name="Google Shape;58;p7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7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0" name="Google Shape;60;p7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61" name="Google Shape;61;p7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2;p7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63;p7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1602475" y="1833175"/>
            <a:ext cx="5939100" cy="2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5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113588" y="2652804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7"/>
          <p:cNvSpPr/>
          <p:nvPr/>
        </p:nvSpPr>
        <p:spPr>
          <a:xfrm>
            <a:off x="8695771" y="4604091"/>
            <a:ext cx="260673" cy="29172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1602475" y="1186675"/>
            <a:ext cx="5939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286445" y="1360275"/>
            <a:ext cx="5391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8"/>
          <p:cNvSpPr/>
          <p:nvPr/>
        </p:nvSpPr>
        <p:spPr>
          <a:xfrm rot="5400000" flipH="1">
            <a:off x="89807" y="-89917"/>
            <a:ext cx="3322753" cy="350248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8"/>
          <p:cNvSpPr/>
          <p:nvPr/>
        </p:nvSpPr>
        <p:spPr>
          <a:xfrm rot="-5400000" flipH="1">
            <a:off x="5731382" y="1730883"/>
            <a:ext cx="3322753" cy="3502482"/>
          </a:xfrm>
          <a:custGeom>
            <a:avLst/>
            <a:gdLst/>
            <a:ahLst/>
            <a:cxnLst/>
            <a:rect l="l" t="t" r="r" b="b"/>
            <a:pathLst>
              <a:path w="74761" h="78796" extrusionOk="0">
                <a:moveTo>
                  <a:pt x="74760" y="0"/>
                </a:moveTo>
                <a:cubicBezTo>
                  <a:pt x="63711" y="2465"/>
                  <a:pt x="53615" y="9263"/>
                  <a:pt x="47400" y="18752"/>
                </a:cubicBezTo>
                <a:cubicBezTo>
                  <a:pt x="40113" y="29897"/>
                  <a:pt x="38113" y="44017"/>
                  <a:pt x="29981" y="54554"/>
                </a:cubicBezTo>
                <a:cubicBezTo>
                  <a:pt x="23551" y="62853"/>
                  <a:pt x="14015" y="68020"/>
                  <a:pt x="5561" y="74247"/>
                </a:cubicBezTo>
                <a:cubicBezTo>
                  <a:pt x="3656" y="75652"/>
                  <a:pt x="1775" y="77176"/>
                  <a:pt x="1" y="78795"/>
                </a:cubicBezTo>
                <a:lnTo>
                  <a:pt x="74760" y="78795"/>
                </a:lnTo>
                <a:lnTo>
                  <a:pt x="747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8"/>
          <p:cNvSpPr/>
          <p:nvPr/>
        </p:nvSpPr>
        <p:spPr>
          <a:xfrm>
            <a:off x="8510250" y="89762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8"/>
          <p:cNvSpPr/>
          <p:nvPr/>
        </p:nvSpPr>
        <p:spPr>
          <a:xfrm>
            <a:off x="4671725" y="155271"/>
            <a:ext cx="185827" cy="207947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8"/>
          <p:cNvSpPr/>
          <p:nvPr/>
        </p:nvSpPr>
        <p:spPr>
          <a:xfrm>
            <a:off x="293913" y="3415491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1044138" y="1949566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7" name="Google Shape;77;p9"/>
          <p:cNvGrpSpPr/>
          <p:nvPr/>
        </p:nvGrpSpPr>
        <p:grpSpPr>
          <a:xfrm flipH="1">
            <a:off x="75" y="123495"/>
            <a:ext cx="4836713" cy="5020226"/>
            <a:chOff x="4707900" y="539325"/>
            <a:chExt cx="4436131" cy="4604444"/>
          </a:xfrm>
        </p:grpSpPr>
        <p:sp>
          <p:nvSpPr>
            <p:cNvPr id="78" name="Google Shape;78;p9"/>
            <p:cNvSpPr/>
            <p:nvPr/>
          </p:nvSpPr>
          <p:spPr>
            <a:xfrm>
              <a:off x="4707900" y="539325"/>
              <a:ext cx="4436131" cy="4604444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4905576" y="676300"/>
              <a:ext cx="4238388" cy="4467339"/>
            </a:xfrm>
            <a:custGeom>
              <a:avLst/>
              <a:gdLst/>
              <a:ahLst/>
              <a:cxnLst/>
              <a:rect l="l" t="t" r="r" b="b"/>
              <a:pathLst>
                <a:path w="74761" h="78796" extrusionOk="0">
                  <a:moveTo>
                    <a:pt x="74760" y="0"/>
                  </a:moveTo>
                  <a:cubicBezTo>
                    <a:pt x="63711" y="2465"/>
                    <a:pt x="53615" y="9263"/>
                    <a:pt x="47400" y="18752"/>
                  </a:cubicBezTo>
                  <a:cubicBezTo>
                    <a:pt x="40113" y="29897"/>
                    <a:pt x="38113" y="44017"/>
                    <a:pt x="29981" y="54554"/>
                  </a:cubicBezTo>
                  <a:cubicBezTo>
                    <a:pt x="23551" y="62853"/>
                    <a:pt x="14015" y="68020"/>
                    <a:pt x="5561" y="74247"/>
                  </a:cubicBezTo>
                  <a:cubicBezTo>
                    <a:pt x="3656" y="75652"/>
                    <a:pt x="1775" y="77176"/>
                    <a:pt x="1" y="78795"/>
                  </a:cubicBezTo>
                  <a:lnTo>
                    <a:pt x="74760" y="78795"/>
                  </a:lnTo>
                  <a:lnTo>
                    <a:pt x="74760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0" name="Google Shape;80;p9"/>
          <p:cNvSpPr/>
          <p:nvPr/>
        </p:nvSpPr>
        <p:spPr>
          <a:xfrm>
            <a:off x="8696395" y="3029527"/>
            <a:ext cx="207350" cy="232054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1" name="Google Shape;81;p9"/>
          <p:cNvGrpSpPr/>
          <p:nvPr/>
        </p:nvGrpSpPr>
        <p:grpSpPr>
          <a:xfrm>
            <a:off x="716650" y="637800"/>
            <a:ext cx="7714350" cy="3867900"/>
            <a:chOff x="716650" y="637800"/>
            <a:chExt cx="7714350" cy="3867900"/>
          </a:xfrm>
        </p:grpSpPr>
        <p:grpSp>
          <p:nvGrpSpPr>
            <p:cNvPr id="82" name="Google Shape;82;p9"/>
            <p:cNvGrpSpPr/>
            <p:nvPr/>
          </p:nvGrpSpPr>
          <p:grpSpPr>
            <a:xfrm>
              <a:off x="716650" y="637800"/>
              <a:ext cx="7714350" cy="3867900"/>
              <a:chOff x="716650" y="637800"/>
              <a:chExt cx="7714350" cy="3867900"/>
            </a:xfrm>
          </p:grpSpPr>
          <p:sp>
            <p:nvSpPr>
              <p:cNvPr id="83" name="Google Shape;83;p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84;p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" name="Google Shape;85;p9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86" name="Google Shape;86;p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" name="Google Shape;87;p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" name="Google Shape;88;p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1737825" y="1612713"/>
            <a:ext cx="56721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1737825" y="2433238"/>
            <a:ext cx="56721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/>
        </p:txBody>
      </p:sp>
      <p:sp>
        <p:nvSpPr>
          <p:cNvPr id="91" name="Google Shape;91;p9"/>
          <p:cNvSpPr/>
          <p:nvPr/>
        </p:nvSpPr>
        <p:spPr>
          <a:xfrm>
            <a:off x="7597138" y="4481866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2661600" y="3300600"/>
            <a:ext cx="38208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1"/>
          <p:cNvGrpSpPr/>
          <p:nvPr/>
        </p:nvGrpSpPr>
        <p:grpSpPr>
          <a:xfrm>
            <a:off x="334091" y="329238"/>
            <a:ext cx="8475817" cy="4485025"/>
            <a:chOff x="334091" y="329238"/>
            <a:chExt cx="8475817" cy="4485025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334091" y="3521088"/>
              <a:ext cx="8475817" cy="1293175"/>
              <a:chOff x="908176" y="3090407"/>
              <a:chExt cx="7241813" cy="1104900"/>
            </a:xfrm>
          </p:grpSpPr>
          <p:sp>
            <p:nvSpPr>
              <p:cNvPr id="97" name="Google Shape;97;p11"/>
              <p:cNvSpPr/>
              <p:nvPr/>
            </p:nvSpPr>
            <p:spPr>
              <a:xfrm>
                <a:off x="908176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" name="Google Shape;98;p11"/>
              <p:cNvSpPr/>
              <p:nvPr/>
            </p:nvSpPr>
            <p:spPr>
              <a:xfrm>
                <a:off x="161330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11"/>
              <p:cNvSpPr/>
              <p:nvPr/>
            </p:nvSpPr>
            <p:spPr>
              <a:xfrm>
                <a:off x="234319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" name="Google Shape;100;p11"/>
              <p:cNvSpPr/>
              <p:nvPr/>
            </p:nvSpPr>
            <p:spPr>
              <a:xfrm>
                <a:off x="307164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>
                <a:off x="3800233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11"/>
              <p:cNvSpPr/>
              <p:nvPr/>
            </p:nvSpPr>
            <p:spPr>
              <a:xfrm>
                <a:off x="453013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>
                <a:off x="525858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>
                <a:off x="595214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11"/>
              <p:cNvSpPr/>
              <p:nvPr/>
            </p:nvSpPr>
            <p:spPr>
              <a:xfrm>
                <a:off x="668203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" name="Google Shape;106;p11"/>
              <p:cNvSpPr/>
              <p:nvPr/>
            </p:nvSpPr>
            <p:spPr>
              <a:xfrm>
                <a:off x="741048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7" name="Google Shape;107;p11"/>
            <p:cNvGrpSpPr/>
            <p:nvPr/>
          </p:nvGrpSpPr>
          <p:grpSpPr>
            <a:xfrm>
              <a:off x="334091" y="329238"/>
              <a:ext cx="8475817" cy="1293175"/>
              <a:chOff x="908176" y="3090407"/>
              <a:chExt cx="7241813" cy="1104900"/>
            </a:xfrm>
          </p:grpSpPr>
          <p:sp>
            <p:nvSpPr>
              <p:cNvPr id="108" name="Google Shape;108;p11"/>
              <p:cNvSpPr/>
              <p:nvPr/>
            </p:nvSpPr>
            <p:spPr>
              <a:xfrm>
                <a:off x="908176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" name="Google Shape;109;p11"/>
              <p:cNvSpPr/>
              <p:nvPr/>
            </p:nvSpPr>
            <p:spPr>
              <a:xfrm>
                <a:off x="161330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11"/>
              <p:cNvSpPr/>
              <p:nvPr/>
            </p:nvSpPr>
            <p:spPr>
              <a:xfrm>
                <a:off x="234319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11"/>
              <p:cNvSpPr/>
              <p:nvPr/>
            </p:nvSpPr>
            <p:spPr>
              <a:xfrm>
                <a:off x="307164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3800233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>
                <a:off x="453013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11"/>
              <p:cNvSpPr/>
              <p:nvPr/>
            </p:nvSpPr>
            <p:spPr>
              <a:xfrm>
                <a:off x="525858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>
                <a:off x="5952141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>
                <a:off x="668203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>
                <a:off x="7410488" y="3090407"/>
                <a:ext cx="739500" cy="1104900"/>
              </a:xfrm>
              <a:prstGeom prst="parallelogram">
                <a:avLst>
                  <a:gd name="adj" fmla="val 5133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8" name="Google Shape;118;p11"/>
          <p:cNvSpPr/>
          <p:nvPr/>
        </p:nvSpPr>
        <p:spPr>
          <a:xfrm>
            <a:off x="334107" y="2077904"/>
            <a:ext cx="292502" cy="32734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11"/>
          <p:cNvSpPr/>
          <p:nvPr/>
        </p:nvSpPr>
        <p:spPr>
          <a:xfrm>
            <a:off x="8663957" y="2843304"/>
            <a:ext cx="292502" cy="32734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11"/>
          <p:cNvSpPr txBox="1">
            <a:spLocks noGrp="1"/>
          </p:cNvSpPr>
          <p:nvPr>
            <p:ph type="title" hasCustomPrompt="1"/>
          </p:nvPr>
        </p:nvSpPr>
        <p:spPr>
          <a:xfrm>
            <a:off x="2521875" y="1119500"/>
            <a:ext cx="4914600" cy="17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>
            <a:spLocks noGrp="1"/>
          </p:cNvSpPr>
          <p:nvPr>
            <p:ph type="subTitle" idx="1"/>
          </p:nvPr>
        </p:nvSpPr>
        <p:spPr>
          <a:xfrm>
            <a:off x="2521975" y="3099775"/>
            <a:ext cx="4914600" cy="32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●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○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■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●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○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■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●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○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Char char="■"/>
              <a:defRPr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hyperlink" Target="http://192.168.0.32:9080/hom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6"/>
          <p:cNvGrpSpPr/>
          <p:nvPr/>
        </p:nvGrpSpPr>
        <p:grpSpPr>
          <a:xfrm>
            <a:off x="716650" y="637800"/>
            <a:ext cx="7714350" cy="3867900"/>
            <a:chOff x="716650" y="637800"/>
            <a:chExt cx="7714350" cy="3867900"/>
          </a:xfrm>
        </p:grpSpPr>
        <p:sp>
          <p:nvSpPr>
            <p:cNvPr id="446" name="Google Shape;446;p36"/>
            <p:cNvSpPr/>
            <p:nvPr/>
          </p:nvSpPr>
          <p:spPr>
            <a:xfrm>
              <a:off x="716650" y="963600"/>
              <a:ext cx="7713900" cy="35421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8" name="Google Shape;448;p36"/>
          <p:cNvGrpSpPr/>
          <p:nvPr/>
        </p:nvGrpSpPr>
        <p:grpSpPr>
          <a:xfrm>
            <a:off x="952694" y="3188882"/>
            <a:ext cx="7241813" cy="1104900"/>
            <a:chOff x="908176" y="3090407"/>
            <a:chExt cx="7241813" cy="1104900"/>
          </a:xfrm>
        </p:grpSpPr>
        <p:sp>
          <p:nvSpPr>
            <p:cNvPr id="449" name="Google Shape;449;p36"/>
            <p:cNvSpPr/>
            <p:nvPr/>
          </p:nvSpPr>
          <p:spPr>
            <a:xfrm>
              <a:off x="908176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161330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234319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307164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3800233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453013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525858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5952141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668203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7410488" y="3090407"/>
              <a:ext cx="739500" cy="1104900"/>
            </a:xfrm>
            <a:prstGeom prst="parallelogram">
              <a:avLst>
                <a:gd name="adj" fmla="val 5133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9" name="Google Shape;459;p36"/>
          <p:cNvGrpSpPr/>
          <p:nvPr/>
        </p:nvGrpSpPr>
        <p:grpSpPr>
          <a:xfrm>
            <a:off x="3844819" y="1256679"/>
            <a:ext cx="1457561" cy="134244"/>
            <a:chOff x="3599100" y="1158250"/>
            <a:chExt cx="1726150" cy="159000"/>
          </a:xfrm>
        </p:grpSpPr>
        <p:sp>
          <p:nvSpPr>
            <p:cNvPr id="460" name="Google Shape;460;p36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3" name="Google Shape;463;p36"/>
          <p:cNvGrpSpPr/>
          <p:nvPr/>
        </p:nvGrpSpPr>
        <p:grpSpPr>
          <a:xfrm>
            <a:off x="187947" y="421025"/>
            <a:ext cx="1256977" cy="1227202"/>
            <a:chOff x="2180272" y="-464800"/>
            <a:chExt cx="1256977" cy="1227202"/>
          </a:xfrm>
        </p:grpSpPr>
        <p:sp>
          <p:nvSpPr>
            <p:cNvPr id="464" name="Google Shape;464;p3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3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6" name="Google Shape;466;p36"/>
          <p:cNvGrpSpPr/>
          <p:nvPr/>
        </p:nvGrpSpPr>
        <p:grpSpPr>
          <a:xfrm>
            <a:off x="2182475" y="3321182"/>
            <a:ext cx="4901700" cy="840300"/>
            <a:chOff x="2182475" y="3128725"/>
            <a:chExt cx="4901700" cy="840300"/>
          </a:xfrm>
        </p:grpSpPr>
        <p:sp>
          <p:nvSpPr>
            <p:cNvPr id="467" name="Google Shape;467;p36"/>
            <p:cNvSpPr/>
            <p:nvPr/>
          </p:nvSpPr>
          <p:spPr>
            <a:xfrm>
              <a:off x="2182475" y="3128725"/>
              <a:ext cx="4901700" cy="840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dist="76200" dir="246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2315925" y="3245150"/>
              <a:ext cx="4634700" cy="6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9" name="Google Shape;469;p36"/>
          <p:cNvSpPr txBox="1">
            <a:spLocks noGrp="1"/>
          </p:cNvSpPr>
          <p:nvPr>
            <p:ph type="ctrTitle"/>
          </p:nvPr>
        </p:nvSpPr>
        <p:spPr>
          <a:xfrm>
            <a:off x="846925" y="1448375"/>
            <a:ext cx="74535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Dessert Hub</a:t>
            </a:r>
            <a:endParaRPr lang="en-US" altLang="en-GB"/>
          </a:p>
        </p:txBody>
      </p:sp>
      <p:sp>
        <p:nvSpPr>
          <p:cNvPr id="470" name="Google Shape;470;p36"/>
          <p:cNvSpPr txBox="1">
            <a:spLocks noGrp="1"/>
          </p:cNvSpPr>
          <p:nvPr>
            <p:ph type="subTitle" idx="1"/>
          </p:nvPr>
        </p:nvSpPr>
        <p:spPr>
          <a:xfrm>
            <a:off x="2470950" y="3510482"/>
            <a:ext cx="43818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パク</a:t>
            </a:r>
            <a:r>
              <a:rPr lang="en-US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ギョンレ</a:t>
            </a:r>
            <a:r>
              <a:rPr lang="en-US" altLang="ko-KR"/>
              <a:t>    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イ</a:t>
            </a:r>
            <a:r>
              <a:rPr lang="en-US" altLang="ja-JP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ジヒョン</a:t>
            </a:r>
            <a:r>
              <a:rPr lang="en-US" altLang="ko-KR"/>
              <a:t>    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ユン</a:t>
            </a:r>
            <a:r>
              <a:rPr lang="en-US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ヒョンジュン</a:t>
            </a:r>
            <a:endParaRPr lang="ko-KR" altLang="en-US"/>
          </a:p>
        </p:txBody>
      </p:sp>
      <p:grpSp>
        <p:nvGrpSpPr>
          <p:cNvPr id="471" name="Google Shape;471;p36"/>
          <p:cNvGrpSpPr/>
          <p:nvPr/>
        </p:nvGrpSpPr>
        <p:grpSpPr>
          <a:xfrm rot="1124476">
            <a:off x="161859" y="4051655"/>
            <a:ext cx="3002061" cy="1104891"/>
            <a:chOff x="419375" y="2109025"/>
            <a:chExt cx="1137975" cy="418825"/>
          </a:xfrm>
        </p:grpSpPr>
        <p:sp>
          <p:nvSpPr>
            <p:cNvPr id="472" name="Google Shape;472;p36"/>
            <p:cNvSpPr/>
            <p:nvPr/>
          </p:nvSpPr>
          <p:spPr>
            <a:xfrm>
              <a:off x="434575" y="2109025"/>
              <a:ext cx="1122775" cy="418825"/>
            </a:xfrm>
            <a:custGeom>
              <a:avLst/>
              <a:gdLst/>
              <a:ahLst/>
              <a:cxnLst/>
              <a:rect l="l" t="t" r="r" b="b"/>
              <a:pathLst>
                <a:path w="44911" h="16753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16359"/>
                  </a:lnTo>
                  <a:cubicBezTo>
                    <a:pt x="0" y="16574"/>
                    <a:pt x="179" y="16752"/>
                    <a:pt x="393" y="16752"/>
                  </a:cubicBezTo>
                  <a:lnTo>
                    <a:pt x="44518" y="16752"/>
                  </a:lnTo>
                  <a:cubicBezTo>
                    <a:pt x="44732" y="16752"/>
                    <a:pt x="44911" y="16574"/>
                    <a:pt x="44911" y="16359"/>
                  </a:cubicBezTo>
                  <a:lnTo>
                    <a:pt x="44911" y="393"/>
                  </a:lnTo>
                  <a:cubicBezTo>
                    <a:pt x="44911" y="179"/>
                    <a:pt x="44732" y="0"/>
                    <a:pt x="4451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419375" y="2109025"/>
              <a:ext cx="1098675" cy="418825"/>
            </a:xfrm>
            <a:custGeom>
              <a:avLst/>
              <a:gdLst/>
              <a:ahLst/>
              <a:cxnLst/>
              <a:rect l="l" t="t" r="r" b="b"/>
              <a:pathLst>
                <a:path w="43947" h="16753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16359"/>
                  </a:lnTo>
                  <a:cubicBezTo>
                    <a:pt x="1" y="16574"/>
                    <a:pt x="180" y="16752"/>
                    <a:pt x="394" y="16752"/>
                  </a:cubicBezTo>
                  <a:lnTo>
                    <a:pt x="43554" y="16752"/>
                  </a:lnTo>
                  <a:cubicBezTo>
                    <a:pt x="43780" y="16752"/>
                    <a:pt x="43947" y="16574"/>
                    <a:pt x="43947" y="16359"/>
                  </a:cubicBezTo>
                  <a:lnTo>
                    <a:pt x="43947" y="393"/>
                  </a:lnTo>
                  <a:cubicBezTo>
                    <a:pt x="43947" y="179"/>
                    <a:pt x="43780" y="0"/>
                    <a:pt x="43554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700075" y="2428400"/>
              <a:ext cx="522125" cy="55400"/>
            </a:xfrm>
            <a:custGeom>
              <a:avLst/>
              <a:gdLst/>
              <a:ahLst/>
              <a:cxnLst/>
              <a:rect l="l" t="t" r="r" b="b"/>
              <a:pathLst>
                <a:path w="20885" h="2216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lnTo>
                    <a:pt x="1" y="2037"/>
                  </a:lnTo>
                  <a:cubicBezTo>
                    <a:pt x="1" y="2132"/>
                    <a:pt x="84" y="2215"/>
                    <a:pt x="179" y="2215"/>
                  </a:cubicBezTo>
                  <a:lnTo>
                    <a:pt x="20694" y="2215"/>
                  </a:lnTo>
                  <a:cubicBezTo>
                    <a:pt x="20801" y="2215"/>
                    <a:pt x="20884" y="2132"/>
                    <a:pt x="20884" y="2037"/>
                  </a:cubicBezTo>
                  <a:lnTo>
                    <a:pt x="20884" y="179"/>
                  </a:lnTo>
                  <a:cubicBezTo>
                    <a:pt x="20884" y="72"/>
                    <a:pt x="20801" y="1"/>
                    <a:pt x="2069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467000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58755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4"/>
                  </a:cubicBezTo>
                  <a:lnTo>
                    <a:pt x="2216" y="191"/>
                  </a:lnTo>
                  <a:cubicBezTo>
                    <a:pt x="2216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66525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42950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6" y="2132"/>
                    <a:pt x="2226" y="2024"/>
                  </a:cubicBezTo>
                  <a:lnTo>
                    <a:pt x="2226" y="191"/>
                  </a:lnTo>
                  <a:cubicBezTo>
                    <a:pt x="2226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820625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6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4"/>
                  </a:cubicBezTo>
                  <a:lnTo>
                    <a:pt x="2227" y="191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898325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2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43" y="2215"/>
                    <a:pt x="2227" y="2132"/>
                    <a:pt x="2227" y="2024"/>
                  </a:cubicBezTo>
                  <a:lnTo>
                    <a:pt x="2227" y="191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97630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1054000" y="22486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1131675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1209375" y="22486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1287050" y="22486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467000" y="2248325"/>
              <a:ext cx="95275" cy="55675"/>
            </a:xfrm>
            <a:custGeom>
              <a:avLst/>
              <a:gdLst/>
              <a:ahLst/>
              <a:cxnLst/>
              <a:rect l="l" t="t" r="r" b="b"/>
              <a:pathLst>
                <a:path w="3811" h="2227" extrusionOk="0">
                  <a:moveTo>
                    <a:pt x="251" y="0"/>
                  </a:moveTo>
                  <a:cubicBezTo>
                    <a:pt x="108" y="0"/>
                    <a:pt x="1" y="119"/>
                    <a:pt x="1" y="262"/>
                  </a:cubicBezTo>
                  <a:lnTo>
                    <a:pt x="1" y="1977"/>
                  </a:lnTo>
                  <a:cubicBezTo>
                    <a:pt x="1" y="2108"/>
                    <a:pt x="108" y="2227"/>
                    <a:pt x="251" y="2227"/>
                  </a:cubicBezTo>
                  <a:lnTo>
                    <a:pt x="3549" y="2227"/>
                  </a:lnTo>
                  <a:cubicBezTo>
                    <a:pt x="3692" y="2227"/>
                    <a:pt x="3811" y="2108"/>
                    <a:pt x="3811" y="1977"/>
                  </a:cubicBezTo>
                  <a:lnTo>
                    <a:pt x="3811" y="262"/>
                  </a:lnTo>
                  <a:cubicBezTo>
                    <a:pt x="3811" y="119"/>
                    <a:pt x="3692" y="0"/>
                    <a:pt x="3549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544700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622375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700075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777775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2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855450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37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44" y="1"/>
                    <a:pt x="2037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933150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3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15"/>
                    <a:pt x="203" y="2215"/>
                  </a:cubicBezTo>
                  <a:lnTo>
                    <a:pt x="2036" y="2215"/>
                  </a:lnTo>
                  <a:cubicBezTo>
                    <a:pt x="2143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43" y="1"/>
                    <a:pt x="203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1011125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1088825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1166500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1244200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1321875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1399875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467000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544700" y="23385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4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622375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1"/>
                    <a:pt x="2216" y="2024"/>
                  </a:cubicBezTo>
                  <a:lnTo>
                    <a:pt x="2216" y="191"/>
                  </a:lnTo>
                  <a:cubicBezTo>
                    <a:pt x="2216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467000" y="2428400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544700" y="2428400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622375" y="2428400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700075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777775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2" y="0"/>
                  </a:moveTo>
                  <a:cubicBezTo>
                    <a:pt x="95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31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855450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37" y="2215"/>
                  </a:lnTo>
                  <a:cubicBezTo>
                    <a:pt x="2144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933150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95" y="2215"/>
                    <a:pt x="203" y="2215"/>
                  </a:cubicBezTo>
                  <a:lnTo>
                    <a:pt x="2036" y="2215"/>
                  </a:lnTo>
                  <a:cubicBezTo>
                    <a:pt x="2143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1011125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1088825" y="23385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1166500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1244200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1321875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1377550" y="2248325"/>
              <a:ext cx="77700" cy="145575"/>
            </a:xfrm>
            <a:custGeom>
              <a:avLst/>
              <a:gdLst/>
              <a:ahLst/>
              <a:cxnLst/>
              <a:rect l="l" t="t" r="r" b="b"/>
              <a:pathLst>
                <a:path w="3108" h="5823" extrusionOk="0">
                  <a:moveTo>
                    <a:pt x="655" y="0"/>
                  </a:moveTo>
                  <a:cubicBezTo>
                    <a:pt x="286" y="0"/>
                    <a:pt x="0" y="310"/>
                    <a:pt x="0" y="691"/>
                  </a:cubicBezTo>
                  <a:lnTo>
                    <a:pt x="0" y="1667"/>
                  </a:lnTo>
                  <a:cubicBezTo>
                    <a:pt x="0" y="2048"/>
                    <a:pt x="286" y="2358"/>
                    <a:pt x="655" y="2358"/>
                  </a:cubicBezTo>
                  <a:lnTo>
                    <a:pt x="893" y="2358"/>
                  </a:lnTo>
                  <a:lnTo>
                    <a:pt x="893" y="4965"/>
                  </a:lnTo>
                  <a:cubicBezTo>
                    <a:pt x="893" y="5442"/>
                    <a:pt x="1250" y="5823"/>
                    <a:pt x="1703" y="5823"/>
                  </a:cubicBezTo>
                  <a:lnTo>
                    <a:pt x="2298" y="5823"/>
                  </a:lnTo>
                  <a:cubicBezTo>
                    <a:pt x="2739" y="5823"/>
                    <a:pt x="3108" y="5442"/>
                    <a:pt x="3108" y="4965"/>
                  </a:cubicBezTo>
                  <a:lnTo>
                    <a:pt x="3108" y="1667"/>
                  </a:lnTo>
                  <a:lnTo>
                    <a:pt x="3108" y="1560"/>
                  </a:lnTo>
                  <a:lnTo>
                    <a:pt x="3108" y="691"/>
                  </a:lnTo>
                  <a:cubicBezTo>
                    <a:pt x="3108" y="310"/>
                    <a:pt x="2822" y="0"/>
                    <a:pt x="245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1244200" y="2428400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1321875" y="2428400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1399875" y="2428400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700075" y="2420675"/>
              <a:ext cx="522125" cy="55675"/>
            </a:xfrm>
            <a:custGeom>
              <a:avLst/>
              <a:gdLst/>
              <a:ahLst/>
              <a:cxnLst/>
              <a:rect l="l" t="t" r="r" b="b"/>
              <a:pathLst>
                <a:path w="20885" h="2227" extrusionOk="0">
                  <a:moveTo>
                    <a:pt x="179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48"/>
                  </a:lnTo>
                  <a:cubicBezTo>
                    <a:pt x="1" y="2143"/>
                    <a:pt x="84" y="2227"/>
                    <a:pt x="179" y="2227"/>
                  </a:cubicBezTo>
                  <a:lnTo>
                    <a:pt x="20694" y="2227"/>
                  </a:lnTo>
                  <a:cubicBezTo>
                    <a:pt x="20801" y="2227"/>
                    <a:pt x="20884" y="2143"/>
                    <a:pt x="20884" y="2048"/>
                  </a:cubicBezTo>
                  <a:lnTo>
                    <a:pt x="20884" y="191"/>
                  </a:lnTo>
                  <a:cubicBezTo>
                    <a:pt x="20884" y="83"/>
                    <a:pt x="20801" y="0"/>
                    <a:pt x="2069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467000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58755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66525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742950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6" y="2132"/>
                    <a:pt x="2226" y="2025"/>
                  </a:cubicBezTo>
                  <a:lnTo>
                    <a:pt x="2226" y="191"/>
                  </a:lnTo>
                  <a:cubicBezTo>
                    <a:pt x="2226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820625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898325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202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43" y="2227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97630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1054000" y="2240875"/>
              <a:ext cx="55375" cy="55700"/>
            </a:xfrm>
            <a:custGeom>
              <a:avLst/>
              <a:gdLst/>
              <a:ahLst/>
              <a:cxnLst/>
              <a:rect l="l" t="t" r="r" b="b"/>
              <a:pathLst>
                <a:path w="2215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1131675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1209375" y="2240875"/>
              <a:ext cx="55375" cy="55700"/>
            </a:xfrm>
            <a:custGeom>
              <a:avLst/>
              <a:gdLst/>
              <a:ahLst/>
              <a:cxnLst/>
              <a:rect l="l" t="t" r="r" b="b"/>
              <a:pathLst>
                <a:path w="2215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1287050" y="2240875"/>
              <a:ext cx="55700" cy="55700"/>
            </a:xfrm>
            <a:custGeom>
              <a:avLst/>
              <a:gdLst/>
              <a:ahLst/>
              <a:cxnLst/>
              <a:rect l="l" t="t" r="r" b="b"/>
              <a:pathLst>
                <a:path w="2228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467000" y="2240875"/>
              <a:ext cx="95275" cy="55700"/>
            </a:xfrm>
            <a:custGeom>
              <a:avLst/>
              <a:gdLst/>
              <a:ahLst/>
              <a:cxnLst/>
              <a:rect l="l" t="t" r="r" b="b"/>
              <a:pathLst>
                <a:path w="3811" h="2228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1965"/>
                  </a:lnTo>
                  <a:cubicBezTo>
                    <a:pt x="1" y="2108"/>
                    <a:pt x="108" y="2227"/>
                    <a:pt x="251" y="2227"/>
                  </a:cubicBezTo>
                  <a:lnTo>
                    <a:pt x="3549" y="2227"/>
                  </a:lnTo>
                  <a:cubicBezTo>
                    <a:pt x="3692" y="2227"/>
                    <a:pt x="3811" y="2108"/>
                    <a:pt x="3811" y="1965"/>
                  </a:cubicBezTo>
                  <a:lnTo>
                    <a:pt x="3811" y="251"/>
                  </a:lnTo>
                  <a:cubicBezTo>
                    <a:pt x="3811" y="108"/>
                    <a:pt x="3692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544700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622375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43"/>
                    <a:pt x="2216" y="2036"/>
                  </a:cubicBezTo>
                  <a:lnTo>
                    <a:pt x="2216" y="203"/>
                  </a:lnTo>
                  <a:cubicBezTo>
                    <a:pt x="2216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700075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777775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2" y="0"/>
                  </a:moveTo>
                  <a:cubicBezTo>
                    <a:pt x="95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31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855450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933150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5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95" y="2227"/>
                    <a:pt x="203" y="2227"/>
                  </a:cubicBezTo>
                  <a:lnTo>
                    <a:pt x="2036" y="2227"/>
                  </a:lnTo>
                  <a:cubicBezTo>
                    <a:pt x="2143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1011125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1088825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1166500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1244200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1321875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1399875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67000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544700" y="23307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22375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2"/>
                    <a:pt x="2216" y="2024"/>
                  </a:cubicBezTo>
                  <a:lnTo>
                    <a:pt x="2216" y="203"/>
                  </a:lnTo>
                  <a:cubicBezTo>
                    <a:pt x="2216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467000" y="24206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44700" y="24206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622375" y="24206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1"/>
                    <a:pt x="2216" y="2024"/>
                  </a:cubicBezTo>
                  <a:lnTo>
                    <a:pt x="2216" y="203"/>
                  </a:lnTo>
                  <a:cubicBezTo>
                    <a:pt x="2216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700075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777775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31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855450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933150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5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95" y="2227"/>
                    <a:pt x="203" y="2227"/>
                  </a:cubicBezTo>
                  <a:lnTo>
                    <a:pt x="2036" y="2227"/>
                  </a:lnTo>
                  <a:cubicBezTo>
                    <a:pt x="2143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1011125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1088825" y="23307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166500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1244200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1321875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1377550" y="2240875"/>
              <a:ext cx="77700" cy="145575"/>
            </a:xfrm>
            <a:custGeom>
              <a:avLst/>
              <a:gdLst/>
              <a:ahLst/>
              <a:cxnLst/>
              <a:rect l="l" t="t" r="r" b="b"/>
              <a:pathLst>
                <a:path w="3108" h="5823" extrusionOk="0">
                  <a:moveTo>
                    <a:pt x="655" y="1"/>
                  </a:moveTo>
                  <a:cubicBezTo>
                    <a:pt x="286" y="1"/>
                    <a:pt x="0" y="310"/>
                    <a:pt x="0" y="691"/>
                  </a:cubicBezTo>
                  <a:lnTo>
                    <a:pt x="0" y="1668"/>
                  </a:lnTo>
                  <a:cubicBezTo>
                    <a:pt x="0" y="2049"/>
                    <a:pt x="286" y="2358"/>
                    <a:pt x="655" y="2358"/>
                  </a:cubicBezTo>
                  <a:lnTo>
                    <a:pt x="893" y="2358"/>
                  </a:lnTo>
                  <a:lnTo>
                    <a:pt x="893" y="4954"/>
                  </a:lnTo>
                  <a:cubicBezTo>
                    <a:pt x="893" y="5430"/>
                    <a:pt x="1250" y="5823"/>
                    <a:pt x="1703" y="5823"/>
                  </a:cubicBezTo>
                  <a:lnTo>
                    <a:pt x="2298" y="5823"/>
                  </a:lnTo>
                  <a:cubicBezTo>
                    <a:pt x="2739" y="5823"/>
                    <a:pt x="3108" y="5430"/>
                    <a:pt x="3108" y="4954"/>
                  </a:cubicBezTo>
                  <a:lnTo>
                    <a:pt x="3108" y="1668"/>
                  </a:lnTo>
                  <a:lnTo>
                    <a:pt x="3108" y="1560"/>
                  </a:lnTo>
                  <a:lnTo>
                    <a:pt x="3108" y="691"/>
                  </a:lnTo>
                  <a:cubicBezTo>
                    <a:pt x="3108" y="310"/>
                    <a:pt x="2822" y="1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1244200" y="24206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31"/>
                    <a:pt x="2227" y="2024"/>
                  </a:cubicBezTo>
                  <a:lnTo>
                    <a:pt x="2227" y="203"/>
                  </a:lnTo>
                  <a:cubicBezTo>
                    <a:pt x="2227" y="95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1321875" y="24206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1"/>
                    <a:pt x="2227" y="2024"/>
                  </a:cubicBezTo>
                  <a:lnTo>
                    <a:pt x="2227" y="203"/>
                  </a:lnTo>
                  <a:cubicBezTo>
                    <a:pt x="2227" y="95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1399875" y="24206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2" name="Google Shape;562;p36"/>
          <p:cNvGrpSpPr/>
          <p:nvPr/>
        </p:nvGrpSpPr>
        <p:grpSpPr>
          <a:xfrm flipH="1">
            <a:off x="7744172" y="3783875"/>
            <a:ext cx="1256977" cy="1227202"/>
            <a:chOff x="2180272" y="-464800"/>
            <a:chExt cx="1256977" cy="1227202"/>
          </a:xfrm>
        </p:grpSpPr>
        <p:sp>
          <p:nvSpPr>
            <p:cNvPr id="563" name="Google Shape;563;p36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36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5" name="Google Shape;565;p36"/>
          <p:cNvGrpSpPr/>
          <p:nvPr/>
        </p:nvGrpSpPr>
        <p:grpSpPr>
          <a:xfrm rot="-2700000" flipH="1">
            <a:off x="7599152" y="258927"/>
            <a:ext cx="1139797" cy="1617797"/>
            <a:chOff x="1801400" y="1718664"/>
            <a:chExt cx="640972" cy="909778"/>
          </a:xfrm>
        </p:grpSpPr>
        <p:sp>
          <p:nvSpPr>
            <p:cNvPr id="566" name="Google Shape;566;p36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42"/>
          <p:cNvGrpSpPr/>
          <p:nvPr/>
        </p:nvGrpSpPr>
        <p:grpSpPr>
          <a:xfrm flipH="1">
            <a:off x="146194" y="609667"/>
            <a:ext cx="1206195" cy="1177623"/>
            <a:chOff x="2180272" y="-464800"/>
            <a:chExt cx="1256977" cy="1227202"/>
          </a:xfrm>
        </p:grpSpPr>
        <p:sp>
          <p:nvSpPr>
            <p:cNvPr id="720" name="Google Shape;720;p42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42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22" name="Google Shape;722;p42"/>
          <p:cNvSpPr/>
          <p:nvPr/>
        </p:nvSpPr>
        <p:spPr>
          <a:xfrm>
            <a:off x="1002163" y="186397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23" name="Google Shape;723;p42"/>
          <p:cNvGrpSpPr/>
          <p:nvPr/>
        </p:nvGrpSpPr>
        <p:grpSpPr>
          <a:xfrm>
            <a:off x="7989004" y="3169777"/>
            <a:ext cx="1206195" cy="1177623"/>
            <a:chOff x="2180272" y="-464800"/>
            <a:chExt cx="1256977" cy="1227202"/>
          </a:xfrm>
        </p:grpSpPr>
        <p:sp>
          <p:nvSpPr>
            <p:cNvPr id="724" name="Google Shape;724;p42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42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26" name="Google Shape;726;p42"/>
          <p:cNvSpPr/>
          <p:nvPr/>
        </p:nvSpPr>
        <p:spPr>
          <a:xfrm>
            <a:off x="8129073" y="127743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Picture 3" descr="project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715" y="1489075"/>
            <a:ext cx="6433185" cy="2654300"/>
          </a:xfrm>
          <a:prstGeom prst="rect">
            <a:avLst/>
          </a:prstGeom>
        </p:spPr>
      </p:pic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3388190" y="458283"/>
            <a:ext cx="56721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全体的</a:t>
            </a:r>
            <a:r>
              <a:rPr lang="ja-JP" altLang="en-US" sz="22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なサーバー</a:t>
            </a:r>
            <a:r>
              <a:rPr lang="zh-CN" altLang="en-US" sz="22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構造</a:t>
            </a:r>
            <a:endParaRPr lang="zh-CN" altLang="en-US" sz="2200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06725" y="2077085"/>
            <a:ext cx="525780" cy="655955"/>
            <a:chOff x="5816" y="3017"/>
            <a:chExt cx="828" cy="1033"/>
          </a:xfrm>
        </p:grpSpPr>
        <p:pic>
          <p:nvPicPr>
            <p:cNvPr id="5" name="Picture 4" descr="desser-Photoroo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6" y="3222"/>
              <a:ext cx="828" cy="828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5820" y="3017"/>
              <a:ext cx="824" cy="319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accent3">
                  <a:lumMod val="9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000">
                  <a:solidFill>
                    <a:srgbClr val="415A75"/>
                  </a:solidFill>
                </a:rPr>
                <a:t>Entity</a:t>
              </a:r>
              <a:endParaRPr lang="en-US" sz="1000">
                <a:solidFill>
                  <a:srgbClr val="415A75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1806 0.0350617 L 0.0435417 0.0350617 L 0.0546528 0.0350617 L 0.0694444 0.0350617 L 0.0782639 0.0350617 L 0.0871528 0.0350617 L 0.0960417 0.0350617 L 0.104167 0.0350617 L 0.116736 0.0350617 L 0.129236 0.0350617 L 0.138125 0.0350617 L 0.14625 0.0350617 L 0.153681 0.0350617 L 0.161806 0.0350617 L 0.169931 0.0364198 L 0.177292 0.0376543 L 0.185417 0.0376543 L 0.192778 0.0324691 L 0.203125 0.0364198 L 0.212778 0.0364198 L 0.220903 0.0364198 L 0.229028 0.0364198 L 0.236389 0.0364198 L 0.24375 0.0364198 L 0.251181 0.0364198 L 0.258542 0.0364198 L 0.265972 0.0364198 L 0.273333 0.0364198 L 0.280694 0.0364198 L 0.288125 0.0364198 L 0.29625 0.0364198 L 0.303611 0.0364198 L 0.310972 0.0364198 L 0.320625 0.0364198 L 0.330208 0.0364198 L 0.339097 0.0364198 L 0.346458 0.0364198 L 0.355347 0.0364198 L 0.364167 0.0364198 L 0.372292 0.0364198 L 0.379722 0.0364198 L 0.387083 0.0364198 L 0.394514 0.0364198 L 0.403333 0.0364198 L 0.410764 0.0364198 L 0.412222 0.230741 L 0.41 0.0364198 L 0.2475 0.0364198 L 0.250417 0.237284 L -0.0672222 0.234691 L -0.0694444 0.0837037 " pathEditMode="relative" ptsTypes="">
                                      <p:cBhvr>
                                        <p:cTn id="6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3497410" y="334458"/>
            <a:ext cx="56721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5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データベース</a:t>
            </a:r>
            <a:r>
              <a:rPr lang="en-US" altLang="ja-JP" sz="25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 </a:t>
            </a:r>
            <a:r>
              <a:rPr lang="en-US" altLang="en-GB" sz="2500"/>
              <a:t>ERD</a:t>
            </a:r>
            <a:endParaRPr lang="en-US" altLang="en-GB" sz="2500"/>
          </a:p>
        </p:txBody>
      </p:sp>
      <p:grpSp>
        <p:nvGrpSpPr>
          <p:cNvPr id="666" name="Google Shape;666;p40"/>
          <p:cNvGrpSpPr/>
          <p:nvPr/>
        </p:nvGrpSpPr>
        <p:grpSpPr>
          <a:xfrm flipH="1">
            <a:off x="1761219" y="274192"/>
            <a:ext cx="1206195" cy="1177623"/>
            <a:chOff x="2180272" y="-464800"/>
            <a:chExt cx="1256977" cy="1227202"/>
          </a:xfrm>
        </p:grpSpPr>
        <p:sp>
          <p:nvSpPr>
            <p:cNvPr id="667" name="Google Shape;667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9" name="Google Shape;669;p40"/>
          <p:cNvGrpSpPr/>
          <p:nvPr/>
        </p:nvGrpSpPr>
        <p:grpSpPr>
          <a:xfrm>
            <a:off x="-16471" y="2903155"/>
            <a:ext cx="1475314" cy="1440367"/>
            <a:chOff x="2180272" y="-464800"/>
            <a:chExt cx="1256977" cy="1227202"/>
          </a:xfrm>
        </p:grpSpPr>
        <p:sp>
          <p:nvSpPr>
            <p:cNvPr id="670" name="Google Shape;670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2" name="Google Shape;672;p40"/>
          <p:cNvGrpSpPr/>
          <p:nvPr/>
        </p:nvGrpSpPr>
        <p:grpSpPr>
          <a:xfrm>
            <a:off x="7827794" y="3295092"/>
            <a:ext cx="1206195" cy="1177623"/>
            <a:chOff x="2180272" y="-464800"/>
            <a:chExt cx="1256977" cy="1227202"/>
          </a:xfrm>
        </p:grpSpPr>
        <p:sp>
          <p:nvSpPr>
            <p:cNvPr id="673" name="Google Shape;673;p4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4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5" name="Google Shape;675;p40"/>
          <p:cNvGrpSpPr/>
          <p:nvPr/>
        </p:nvGrpSpPr>
        <p:grpSpPr>
          <a:xfrm>
            <a:off x="7478003" y="729844"/>
            <a:ext cx="784907" cy="155297"/>
            <a:chOff x="7189925" y="928775"/>
            <a:chExt cx="699000" cy="138300"/>
          </a:xfrm>
        </p:grpSpPr>
        <p:sp>
          <p:nvSpPr>
            <p:cNvPr id="676" name="Google Shape;676;p40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40"/>
          <p:cNvGrpSpPr/>
          <p:nvPr/>
        </p:nvGrpSpPr>
        <p:grpSpPr>
          <a:xfrm>
            <a:off x="3844819" y="1173154"/>
            <a:ext cx="1457561" cy="134244"/>
            <a:chOff x="3599100" y="1158250"/>
            <a:chExt cx="1726150" cy="159000"/>
          </a:xfrm>
        </p:grpSpPr>
        <p:sp>
          <p:nvSpPr>
            <p:cNvPr id="680" name="Google Shape;680;p40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3" name="Google Shape;683;p40"/>
          <p:cNvGrpSpPr/>
          <p:nvPr/>
        </p:nvGrpSpPr>
        <p:grpSpPr>
          <a:xfrm>
            <a:off x="3844819" y="4193004"/>
            <a:ext cx="1457561" cy="134244"/>
            <a:chOff x="3599100" y="1158250"/>
            <a:chExt cx="1726150" cy="159000"/>
          </a:xfrm>
        </p:grpSpPr>
        <p:sp>
          <p:nvSpPr>
            <p:cNvPr id="684" name="Google Shape;684;p40"/>
            <p:cNvSpPr/>
            <p:nvPr/>
          </p:nvSpPr>
          <p:spPr>
            <a:xfrm>
              <a:off x="359910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4226075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4853050" y="1158250"/>
              <a:ext cx="472200" cy="15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E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325" y="1421765"/>
            <a:ext cx="6510020" cy="2643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7"/>
          <p:cNvSpPr txBox="1">
            <a:spLocks noGrp="1"/>
          </p:cNvSpPr>
          <p:nvPr>
            <p:ph type="title"/>
          </p:nvPr>
        </p:nvSpPr>
        <p:spPr>
          <a:xfrm>
            <a:off x="6714140" y="2898010"/>
            <a:ext cx="27942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メインページ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 descr="m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676910"/>
            <a:ext cx="5408295" cy="339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7"/>
          <p:cNvSpPr txBox="1">
            <a:spLocks noGrp="1"/>
          </p:cNvSpPr>
          <p:nvPr>
            <p:ph type="title"/>
          </p:nvPr>
        </p:nvSpPr>
        <p:spPr>
          <a:xfrm>
            <a:off x="6569360" y="2898010"/>
            <a:ext cx="27942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ログインページ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log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65" y="667385"/>
            <a:ext cx="5412105" cy="340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7"/>
          <p:cNvSpPr txBox="1">
            <a:spLocks noGrp="1"/>
          </p:cNvSpPr>
          <p:nvPr>
            <p:ph type="title"/>
          </p:nvPr>
        </p:nvSpPr>
        <p:spPr>
          <a:xfrm>
            <a:off x="6350285" y="2898010"/>
            <a:ext cx="27942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会員登録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ページ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reg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095" y="667385"/>
            <a:ext cx="5427345" cy="339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7"/>
          <p:cNvSpPr txBox="1">
            <a:spLocks noGrp="1"/>
          </p:cNvSpPr>
          <p:nvPr>
            <p:ph type="title"/>
          </p:nvPr>
        </p:nvSpPr>
        <p:spPr>
          <a:xfrm>
            <a:off x="6853840" y="2910075"/>
            <a:ext cx="27942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マイページ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 descr="ma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676910"/>
            <a:ext cx="5410200" cy="3387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Google Shape;2001;p67"/>
          <p:cNvSpPr txBox="1">
            <a:spLocks noGrp="1"/>
          </p:cNvSpPr>
          <p:nvPr/>
        </p:nvSpPr>
        <p:spPr>
          <a:xfrm>
            <a:off x="5859780" y="2958465"/>
            <a:ext cx="3672205" cy="1108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 panose="02000000000000000000"/>
              <a:buNone/>
              <a:defRPr sz="24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 panose="02000000000000000000"/>
              <a:buNone/>
              <a:defRPr sz="24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 panose="02000000000000000000"/>
              <a:buNone/>
              <a:defRPr sz="24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 panose="02000000000000000000"/>
              <a:buNone/>
              <a:defRPr sz="24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 panose="02000000000000000000"/>
              <a:buNone/>
              <a:defRPr sz="24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 panose="02000000000000000000"/>
              <a:buNone/>
              <a:defRPr sz="24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 panose="02000000000000000000"/>
              <a:buNone/>
              <a:defRPr sz="24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 panose="02000000000000000000"/>
              <a:buNone/>
              <a:defRPr sz="24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ゲームページ</a:t>
            </a:r>
            <a:b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</a:b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「ランダムデザート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」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pic>
        <p:nvPicPr>
          <p:cNvPr id="5" name="Picture 4" descr=" game_o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080" y="671195"/>
            <a:ext cx="5420360" cy="3395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 game_tw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240" y="697230"/>
            <a:ext cx="5402580" cy="3334385"/>
          </a:xfrm>
          <a:prstGeom prst="rect">
            <a:avLst/>
          </a:prstGeom>
        </p:spPr>
      </p:pic>
      <p:sp>
        <p:nvSpPr>
          <p:cNvPr id="4" name="Google Shape;2001;p67"/>
          <p:cNvSpPr txBox="1">
            <a:spLocks noGrp="1"/>
          </p:cNvSpPr>
          <p:nvPr>
            <p:ph type="title"/>
          </p:nvPr>
        </p:nvSpPr>
        <p:spPr>
          <a:xfrm>
            <a:off x="5859780" y="2958465"/>
            <a:ext cx="3672205" cy="1108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ゲームページ</a:t>
            </a:r>
            <a:b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</a:b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「トーナメント</a:t>
            </a: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方式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」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7"/>
          <p:cNvSpPr txBox="1">
            <a:spLocks noGrp="1"/>
          </p:cNvSpPr>
          <p:nvPr>
            <p:ph type="title"/>
          </p:nvPr>
        </p:nvSpPr>
        <p:spPr>
          <a:xfrm>
            <a:off x="5859780" y="2958465"/>
            <a:ext cx="3672205" cy="1108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ゲームページ</a:t>
            </a:r>
            <a:b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</a:b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「</a:t>
            </a: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性格診断</a:t>
            </a:r>
            <a:r>
              <a:rPr lang="ja-JP" altLang="zh-CN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テスト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」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 game_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855" y="676910"/>
            <a:ext cx="5449570" cy="3430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7"/>
          <p:cNvSpPr txBox="1">
            <a:spLocks noGrp="1"/>
          </p:cNvSpPr>
          <p:nvPr>
            <p:ph type="title"/>
          </p:nvPr>
        </p:nvSpPr>
        <p:spPr>
          <a:xfrm>
            <a:off x="6724300" y="3139310"/>
            <a:ext cx="27942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ゲーム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をシェア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공유하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670560"/>
            <a:ext cx="5401310" cy="338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38"/>
          <p:cNvGrpSpPr/>
          <p:nvPr/>
        </p:nvGrpSpPr>
        <p:grpSpPr>
          <a:xfrm>
            <a:off x="872200" y="1692315"/>
            <a:ext cx="968100" cy="968100"/>
            <a:chOff x="811900" y="1708600"/>
            <a:chExt cx="968100" cy="968100"/>
          </a:xfrm>
        </p:grpSpPr>
        <p:sp>
          <p:nvSpPr>
            <p:cNvPr id="590" name="Google Shape;590;p38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name="adj" fmla="val 22963"/>
              </a:avLst>
            </a:prstGeom>
            <a:solidFill>
              <a:schemeClr val="accent4"/>
            </a:solidFill>
            <a:ln>
              <a:noFill/>
            </a:ln>
            <a:effectLst>
              <a:outerShdw dist="57150" dir="282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2" name="Google Shape;592;p38"/>
          <p:cNvGrpSpPr/>
          <p:nvPr/>
        </p:nvGrpSpPr>
        <p:grpSpPr>
          <a:xfrm>
            <a:off x="4704700" y="1692315"/>
            <a:ext cx="968100" cy="968100"/>
            <a:chOff x="811900" y="1708600"/>
            <a:chExt cx="968100" cy="968100"/>
          </a:xfrm>
        </p:grpSpPr>
        <p:sp>
          <p:nvSpPr>
            <p:cNvPr id="593" name="Google Shape;593;p38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name="adj" fmla="val 22963"/>
              </a:avLst>
            </a:prstGeom>
            <a:solidFill>
              <a:schemeClr val="accent4"/>
            </a:solidFill>
            <a:ln>
              <a:noFill/>
            </a:ln>
            <a:effectLst>
              <a:outerShdw dist="57150" dir="282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5" name="Google Shape;595;p38"/>
          <p:cNvGrpSpPr/>
          <p:nvPr/>
        </p:nvGrpSpPr>
        <p:grpSpPr>
          <a:xfrm>
            <a:off x="872200" y="3217490"/>
            <a:ext cx="968100" cy="968100"/>
            <a:chOff x="811900" y="1708600"/>
            <a:chExt cx="968100" cy="968100"/>
          </a:xfrm>
        </p:grpSpPr>
        <p:sp>
          <p:nvSpPr>
            <p:cNvPr id="596" name="Google Shape;596;p38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name="adj" fmla="val 22963"/>
              </a:avLst>
            </a:prstGeom>
            <a:solidFill>
              <a:schemeClr val="accent4"/>
            </a:solidFill>
            <a:ln>
              <a:noFill/>
            </a:ln>
            <a:effectLst>
              <a:outerShdw dist="57150" dir="282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4704700" y="3217490"/>
            <a:ext cx="968100" cy="968100"/>
            <a:chOff x="811900" y="1708600"/>
            <a:chExt cx="968100" cy="968100"/>
          </a:xfrm>
        </p:grpSpPr>
        <p:sp>
          <p:nvSpPr>
            <p:cNvPr id="599" name="Google Shape;599;p38"/>
            <p:cNvSpPr/>
            <p:nvPr/>
          </p:nvSpPr>
          <p:spPr>
            <a:xfrm>
              <a:off x="811900" y="1708600"/>
              <a:ext cx="968100" cy="968100"/>
            </a:xfrm>
            <a:prstGeom prst="roundRect">
              <a:avLst>
                <a:gd name="adj" fmla="val 22963"/>
              </a:avLst>
            </a:prstGeom>
            <a:solidFill>
              <a:schemeClr val="accent4"/>
            </a:solidFill>
            <a:ln>
              <a:noFill/>
            </a:ln>
            <a:effectLst>
              <a:outerShdw dist="57150" dir="2820000" algn="bl" rotWithShape="0">
                <a:schemeClr val="l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913425" y="1810125"/>
              <a:ext cx="765000" cy="76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1" name="Google Shape;601;p3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目次</a:t>
            </a:r>
            <a:endParaRPr lang="zh-CN" altLang="en-US" sz="3600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sp>
        <p:nvSpPr>
          <p:cNvPr id="602" name="Google Shape;602;p38"/>
          <p:cNvSpPr txBox="1">
            <a:spLocks noGrp="1"/>
          </p:cNvSpPr>
          <p:nvPr>
            <p:ph type="title" idx="2"/>
          </p:nvPr>
        </p:nvSpPr>
        <p:spPr>
          <a:xfrm>
            <a:off x="921239" y="1938315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604" name="Google Shape;604;p38"/>
          <p:cNvSpPr txBox="1">
            <a:spLocks noGrp="1"/>
          </p:cNvSpPr>
          <p:nvPr>
            <p:ph type="title" idx="3"/>
          </p:nvPr>
        </p:nvSpPr>
        <p:spPr>
          <a:xfrm>
            <a:off x="4753750" y="1938315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605" name="Google Shape;605;p38"/>
          <p:cNvSpPr txBox="1">
            <a:spLocks noGrp="1"/>
          </p:cNvSpPr>
          <p:nvPr>
            <p:ph type="title" idx="4"/>
          </p:nvPr>
        </p:nvSpPr>
        <p:spPr>
          <a:xfrm>
            <a:off x="921239" y="3466940"/>
            <a:ext cx="87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606" name="Google Shape;606;p38"/>
          <p:cNvSpPr txBox="1">
            <a:spLocks noGrp="1"/>
          </p:cNvSpPr>
          <p:nvPr>
            <p:ph type="title" idx="5"/>
          </p:nvPr>
        </p:nvSpPr>
        <p:spPr>
          <a:xfrm>
            <a:off x="4753750" y="3466940"/>
            <a:ext cx="87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610" name="Google Shape;610;p38"/>
          <p:cNvSpPr txBox="1">
            <a:spLocks noGrp="1"/>
          </p:cNvSpPr>
          <p:nvPr>
            <p:ph type="title" idx="9"/>
          </p:nvPr>
        </p:nvSpPr>
        <p:spPr>
          <a:xfrm>
            <a:off x="1884680" y="1961515"/>
            <a:ext cx="2778760" cy="4203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8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チームメンバーと</a:t>
            </a:r>
            <a:br>
              <a:rPr lang="ja-JP" altLang="en-US" sz="2800">
                <a:latin typeface="コーポレート明朝 ver3 Medium" panose="02000600000000000000" charset="-128"/>
                <a:ea typeface="コーポレート明朝 ver3 Medium" panose="02000600000000000000" charset="-128"/>
              </a:rPr>
            </a:br>
            <a:r>
              <a:rPr lang="ja-JP" altLang="en-US" sz="28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プロジェクトの</a:t>
            </a:r>
            <a:r>
              <a:rPr lang="zh-CN" altLang="en-US" sz="28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紹介</a:t>
            </a:r>
            <a:endParaRPr lang="zh-CN" altLang="en-US" sz="2800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sp>
        <p:nvSpPr>
          <p:cNvPr id="611" name="Google Shape;611;p38"/>
          <p:cNvSpPr txBox="1">
            <a:spLocks noGrp="1"/>
          </p:cNvSpPr>
          <p:nvPr>
            <p:ph type="title" idx="13"/>
          </p:nvPr>
        </p:nvSpPr>
        <p:spPr>
          <a:xfrm>
            <a:off x="5739130" y="1988820"/>
            <a:ext cx="3269615" cy="4203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プロジェクト</a:t>
            </a: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構造</a:t>
            </a:r>
            <a:endParaRPr lang="zh-CN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sp>
        <p:nvSpPr>
          <p:cNvPr id="612" name="Google Shape;612;p38"/>
          <p:cNvSpPr txBox="1">
            <a:spLocks noGrp="1"/>
          </p:cNvSpPr>
          <p:nvPr>
            <p:ph type="title" idx="14"/>
          </p:nvPr>
        </p:nvSpPr>
        <p:spPr>
          <a:xfrm>
            <a:off x="1916241" y="3528650"/>
            <a:ext cx="25548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レビューと</a:t>
            </a:r>
            <a:b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</a:b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感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じたこと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sp>
        <p:nvSpPr>
          <p:cNvPr id="613" name="Google Shape;613;p38"/>
          <p:cNvSpPr txBox="1">
            <a:spLocks noGrp="1"/>
          </p:cNvSpPr>
          <p:nvPr>
            <p:ph type="title" idx="15"/>
          </p:nvPr>
        </p:nvSpPr>
        <p:spPr>
          <a:xfrm>
            <a:off x="5758657" y="3547700"/>
            <a:ext cx="2557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サイト</a:t>
            </a: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試演</a:t>
            </a:r>
            <a:endParaRPr lang="zh-CN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614" name="Google Shape;614;p38"/>
          <p:cNvGrpSpPr/>
          <p:nvPr/>
        </p:nvGrpSpPr>
        <p:grpSpPr>
          <a:xfrm flipH="1">
            <a:off x="6089169" y="-408"/>
            <a:ext cx="1206195" cy="1177623"/>
            <a:chOff x="2180272" y="-464800"/>
            <a:chExt cx="1256977" cy="1227202"/>
          </a:xfrm>
        </p:grpSpPr>
        <p:sp>
          <p:nvSpPr>
            <p:cNvPr id="615" name="Google Shape;615;p38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38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17" name="Google Shape;617;p38"/>
          <p:cNvSpPr/>
          <p:nvPr/>
        </p:nvSpPr>
        <p:spPr>
          <a:xfrm>
            <a:off x="8192088" y="2674241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7"/>
          <p:cNvSpPr txBox="1">
            <a:spLocks noGrp="1"/>
          </p:cNvSpPr>
          <p:nvPr>
            <p:ph type="title"/>
          </p:nvPr>
        </p:nvSpPr>
        <p:spPr>
          <a:xfrm>
            <a:off x="6651910" y="2898010"/>
            <a:ext cx="27942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掲示板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ページ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 descr="boa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285" y="667385"/>
            <a:ext cx="5419090" cy="3387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7"/>
          <p:cNvSpPr txBox="1">
            <a:spLocks noGrp="1"/>
          </p:cNvSpPr>
          <p:nvPr>
            <p:ph type="title"/>
          </p:nvPr>
        </p:nvSpPr>
        <p:spPr>
          <a:xfrm>
            <a:off x="6483000" y="2898010"/>
            <a:ext cx="27942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ギャラリーページ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 descr="galler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667385"/>
            <a:ext cx="5394960" cy="3405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7"/>
          <p:cNvSpPr txBox="1">
            <a:spLocks noGrp="1"/>
          </p:cNvSpPr>
          <p:nvPr>
            <p:ph type="title"/>
          </p:nvPr>
        </p:nvSpPr>
        <p:spPr>
          <a:xfrm>
            <a:off x="6772560" y="2898010"/>
            <a:ext cx="27942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紹介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ページ</a:t>
            </a:r>
            <a:endParaRPr lang="ja-JP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ab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676910"/>
            <a:ext cx="5401945" cy="338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3" name="Google Shape;1563;p64"/>
          <p:cNvGrpSpPr/>
          <p:nvPr/>
        </p:nvGrpSpPr>
        <p:grpSpPr>
          <a:xfrm>
            <a:off x="1127800" y="1282737"/>
            <a:ext cx="3148061" cy="1461021"/>
            <a:chOff x="1207125" y="1217398"/>
            <a:chExt cx="3148061" cy="1461021"/>
          </a:xfrm>
        </p:grpSpPr>
        <p:grpSp>
          <p:nvGrpSpPr>
            <p:cNvPr id="1564" name="Google Shape;1564;p64"/>
            <p:cNvGrpSpPr/>
            <p:nvPr/>
          </p:nvGrpSpPr>
          <p:grpSpPr>
            <a:xfrm>
              <a:off x="1207125" y="1217398"/>
              <a:ext cx="3148061" cy="1461021"/>
              <a:chOff x="2633495" y="637796"/>
              <a:chExt cx="5797534" cy="1452596"/>
            </a:xfrm>
          </p:grpSpPr>
          <p:sp>
            <p:nvSpPr>
              <p:cNvPr id="1565" name="Google Shape;1565;p64"/>
              <p:cNvSpPr/>
              <p:nvPr/>
            </p:nvSpPr>
            <p:spPr>
              <a:xfrm>
                <a:off x="2633495" y="963591"/>
                <a:ext cx="5797200" cy="1126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6" name="Google Shape;1566;p64"/>
              <p:cNvSpPr/>
              <p:nvPr/>
            </p:nvSpPr>
            <p:spPr>
              <a:xfrm>
                <a:off x="2633829" y="637796"/>
                <a:ext cx="57972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67" name="Google Shape;1567;p64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568" name="Google Shape;1568;p64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9" name="Google Shape;1569;p64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0" name="Google Shape;1570;p64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71" name="Google Shape;1571;p64"/>
          <p:cNvGrpSpPr/>
          <p:nvPr/>
        </p:nvGrpSpPr>
        <p:grpSpPr>
          <a:xfrm>
            <a:off x="4972925" y="1282737"/>
            <a:ext cx="3148061" cy="1461021"/>
            <a:chOff x="1207125" y="1217398"/>
            <a:chExt cx="3148061" cy="1461021"/>
          </a:xfrm>
        </p:grpSpPr>
        <p:grpSp>
          <p:nvGrpSpPr>
            <p:cNvPr id="1572" name="Google Shape;1572;p64"/>
            <p:cNvGrpSpPr/>
            <p:nvPr/>
          </p:nvGrpSpPr>
          <p:grpSpPr>
            <a:xfrm>
              <a:off x="1207125" y="1217398"/>
              <a:ext cx="3148061" cy="1461021"/>
              <a:chOff x="2633495" y="637796"/>
              <a:chExt cx="5797534" cy="1452596"/>
            </a:xfrm>
          </p:grpSpPr>
          <p:sp>
            <p:nvSpPr>
              <p:cNvPr id="1573" name="Google Shape;1573;p64"/>
              <p:cNvSpPr/>
              <p:nvPr/>
            </p:nvSpPr>
            <p:spPr>
              <a:xfrm>
                <a:off x="2633495" y="963592"/>
                <a:ext cx="5797200" cy="1126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4" name="Google Shape;1574;p64"/>
              <p:cNvSpPr/>
              <p:nvPr/>
            </p:nvSpPr>
            <p:spPr>
              <a:xfrm>
                <a:off x="2633829" y="637796"/>
                <a:ext cx="57972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75" name="Google Shape;1575;p64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576" name="Google Shape;1576;p64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7" name="Google Shape;1577;p64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8" name="Google Shape;1578;p64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79" name="Google Shape;1579;p64"/>
          <p:cNvGrpSpPr/>
          <p:nvPr/>
        </p:nvGrpSpPr>
        <p:grpSpPr>
          <a:xfrm>
            <a:off x="1127800" y="3102287"/>
            <a:ext cx="3148061" cy="1461021"/>
            <a:chOff x="1207125" y="1217398"/>
            <a:chExt cx="3148061" cy="1461021"/>
          </a:xfrm>
        </p:grpSpPr>
        <p:grpSp>
          <p:nvGrpSpPr>
            <p:cNvPr id="1580" name="Google Shape;1580;p64"/>
            <p:cNvGrpSpPr/>
            <p:nvPr/>
          </p:nvGrpSpPr>
          <p:grpSpPr>
            <a:xfrm>
              <a:off x="1207125" y="1217398"/>
              <a:ext cx="3148061" cy="1461021"/>
              <a:chOff x="2633495" y="637796"/>
              <a:chExt cx="5797534" cy="1452596"/>
            </a:xfrm>
          </p:grpSpPr>
          <p:sp>
            <p:nvSpPr>
              <p:cNvPr id="1581" name="Google Shape;1581;p64"/>
              <p:cNvSpPr/>
              <p:nvPr/>
            </p:nvSpPr>
            <p:spPr>
              <a:xfrm>
                <a:off x="2633495" y="963591"/>
                <a:ext cx="5797200" cy="1126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2" name="Google Shape;1582;p64"/>
              <p:cNvSpPr/>
              <p:nvPr/>
            </p:nvSpPr>
            <p:spPr>
              <a:xfrm>
                <a:off x="2633829" y="637796"/>
                <a:ext cx="57972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83" name="Google Shape;1583;p64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584" name="Google Shape;1584;p64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5" name="Google Shape;1585;p64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6" name="Google Shape;1586;p64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87" name="Google Shape;1587;p64"/>
          <p:cNvGrpSpPr/>
          <p:nvPr/>
        </p:nvGrpSpPr>
        <p:grpSpPr>
          <a:xfrm>
            <a:off x="4972925" y="3102287"/>
            <a:ext cx="3148061" cy="1461021"/>
            <a:chOff x="1207125" y="1217398"/>
            <a:chExt cx="3148061" cy="1461021"/>
          </a:xfrm>
        </p:grpSpPr>
        <p:grpSp>
          <p:nvGrpSpPr>
            <p:cNvPr id="1588" name="Google Shape;1588;p64"/>
            <p:cNvGrpSpPr/>
            <p:nvPr/>
          </p:nvGrpSpPr>
          <p:grpSpPr>
            <a:xfrm>
              <a:off x="1207125" y="1217398"/>
              <a:ext cx="3148061" cy="1461021"/>
              <a:chOff x="2633495" y="637796"/>
              <a:chExt cx="5797534" cy="1452596"/>
            </a:xfrm>
          </p:grpSpPr>
          <p:sp>
            <p:nvSpPr>
              <p:cNvPr id="1589" name="Google Shape;1589;p64"/>
              <p:cNvSpPr/>
              <p:nvPr/>
            </p:nvSpPr>
            <p:spPr>
              <a:xfrm>
                <a:off x="2633495" y="963592"/>
                <a:ext cx="5797200" cy="1126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0" name="Google Shape;1590;p64"/>
              <p:cNvSpPr/>
              <p:nvPr/>
            </p:nvSpPr>
            <p:spPr>
              <a:xfrm>
                <a:off x="2633829" y="637796"/>
                <a:ext cx="57972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91" name="Google Shape;1591;p64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592" name="Google Shape;1592;p64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3" name="Google Shape;1593;p64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4" name="Google Shape;1594;p64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595" name="Google Shape;1595;p6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552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リダイレクトページ</a:t>
            </a:r>
            <a:endParaRPr lang="en-GB"/>
          </a:p>
        </p:txBody>
      </p:sp>
      <p:pic>
        <p:nvPicPr>
          <p:cNvPr id="14" name="Picture 13" descr="rd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230" y="3439795"/>
            <a:ext cx="3060065" cy="1108710"/>
          </a:xfrm>
          <a:prstGeom prst="rect">
            <a:avLst/>
          </a:prstGeom>
        </p:spPr>
      </p:pic>
      <p:pic>
        <p:nvPicPr>
          <p:cNvPr id="15" name="Picture 14" descr="r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20" y="1610360"/>
            <a:ext cx="3147695" cy="1133475"/>
          </a:xfrm>
          <a:prstGeom prst="rect">
            <a:avLst/>
          </a:prstGeom>
        </p:spPr>
      </p:pic>
      <p:pic>
        <p:nvPicPr>
          <p:cNvPr id="16" name="Picture 15" descr="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" y="1581150"/>
            <a:ext cx="3147695" cy="1156970"/>
          </a:xfrm>
          <a:prstGeom prst="rect">
            <a:avLst/>
          </a:prstGeom>
        </p:spPr>
      </p:pic>
      <p:pic>
        <p:nvPicPr>
          <p:cNvPr id="17" name="Picture 16" descr="r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320" y="3429635"/>
            <a:ext cx="3147695" cy="1134110"/>
          </a:xfrm>
          <a:prstGeom prst="rect">
            <a:avLst/>
          </a:prstGeom>
        </p:spPr>
      </p:pic>
      <p:grpSp>
        <p:nvGrpSpPr>
          <p:cNvPr id="19" name="Google Shape;1563;p64"/>
          <p:cNvGrpSpPr/>
          <p:nvPr/>
        </p:nvGrpSpPr>
        <p:grpSpPr>
          <a:xfrm>
            <a:off x="1127760" y="1282700"/>
            <a:ext cx="6993255" cy="3280410"/>
            <a:chOff x="1207125" y="1217398"/>
            <a:chExt cx="3148061" cy="1461021"/>
          </a:xfrm>
        </p:grpSpPr>
        <p:grpSp>
          <p:nvGrpSpPr>
            <p:cNvPr id="20" name="Google Shape;1564;p64"/>
            <p:cNvGrpSpPr/>
            <p:nvPr/>
          </p:nvGrpSpPr>
          <p:grpSpPr>
            <a:xfrm>
              <a:off x="1207125" y="1217398"/>
              <a:ext cx="3148061" cy="1461021"/>
              <a:chOff x="2633495" y="637796"/>
              <a:chExt cx="5797534" cy="1452596"/>
            </a:xfrm>
          </p:grpSpPr>
          <p:sp>
            <p:nvSpPr>
              <p:cNvPr id="21" name="Google Shape;1565;p64"/>
              <p:cNvSpPr/>
              <p:nvPr/>
            </p:nvSpPr>
            <p:spPr>
              <a:xfrm>
                <a:off x="2633495" y="963591"/>
                <a:ext cx="5797200" cy="1126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1566;p64"/>
              <p:cNvSpPr/>
              <p:nvPr/>
            </p:nvSpPr>
            <p:spPr>
              <a:xfrm>
                <a:off x="2633829" y="637796"/>
                <a:ext cx="57972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" name="Google Shape;1567;p64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24" name="Google Shape;1568;p64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1569;p64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1570;p64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8" name="Picture 17" descr="r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30" y="2018665"/>
            <a:ext cx="6991985" cy="2523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676910"/>
            <a:ext cx="5407660" cy="3392170"/>
          </a:xfrm>
          <a:prstGeom prst="rect">
            <a:avLst/>
          </a:prstGeom>
        </p:spPr>
      </p:pic>
      <p:sp>
        <p:nvSpPr>
          <p:cNvPr id="2001" name="Google Shape;2001;p67"/>
          <p:cNvSpPr txBox="1">
            <a:spLocks noGrp="1"/>
          </p:cNvSpPr>
          <p:nvPr>
            <p:ph type="title"/>
          </p:nvPr>
        </p:nvSpPr>
        <p:spPr>
          <a:xfrm>
            <a:off x="6350285" y="2898010"/>
            <a:ext cx="27942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00">
                <a:latin typeface="나눔스퀘어 네오 Regular" panose="00000500000000000000" charset="-127"/>
                <a:ea typeface="나눔스퀘어 네오 Regular" panose="00000500000000000000" charset="-127"/>
                <a:sym typeface="+mn-ea"/>
              </a:rPr>
              <a:t>404 </a:t>
            </a:r>
            <a:r>
              <a:rPr lang="ja-JP" altLang="en-US" sz="21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エラー</a:t>
            </a:r>
            <a:r>
              <a:rPr lang="en-US" altLang="en-US" sz="21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  </a:t>
            </a:r>
            <a:br>
              <a:rPr lang="en-US" altLang="en-US" sz="2100">
                <a:latin typeface="コーポレート明朝 ver3 Medium" panose="02000600000000000000" charset="-128"/>
                <a:ea typeface="コーポレート明朝 ver3 Medium" panose="02000600000000000000" charset="-128"/>
              </a:rPr>
            </a:br>
            <a:r>
              <a:rPr lang="en-US" altLang="en-US" sz="2100">
                <a:latin typeface="나눔스퀘어 네오 Regular" panose="00000500000000000000" charset="-127"/>
                <a:ea typeface="나눔스퀘어 네오 Regular" panose="00000500000000000000" charset="-127"/>
              </a:rPr>
              <a:t>500</a:t>
            </a:r>
            <a:r>
              <a:rPr lang="en-US" altLang="en-US" sz="21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 </a:t>
            </a:r>
            <a:r>
              <a:rPr lang="zh-CN" altLang="en-US" sz="21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内部</a:t>
            </a:r>
            <a:r>
              <a:rPr lang="ja-JP" altLang="en-US" sz="21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サーバーエラー</a:t>
            </a:r>
            <a:endParaRPr lang="ja-JP" altLang="en-US" sz="2100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2003" name="Google Shape;2003;p67"/>
          <p:cNvGrpSpPr/>
          <p:nvPr/>
        </p:nvGrpSpPr>
        <p:grpSpPr>
          <a:xfrm>
            <a:off x="293370" y="490220"/>
            <a:ext cx="5836920" cy="4488815"/>
            <a:chOff x="713409" y="1097136"/>
            <a:chExt cx="3891167" cy="2949220"/>
          </a:xfrm>
        </p:grpSpPr>
        <p:sp>
          <p:nvSpPr>
            <p:cNvPr id="2004" name="Google Shape;2004;p67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67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67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07" name="Google Shape;2007;p67"/>
          <p:cNvSpPr/>
          <p:nvPr/>
        </p:nvSpPr>
        <p:spPr>
          <a:xfrm>
            <a:off x="6421060" y="15089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8" name="Google Shape;2008;p67"/>
          <p:cNvGrpSpPr/>
          <p:nvPr/>
        </p:nvGrpSpPr>
        <p:grpSpPr>
          <a:xfrm>
            <a:off x="6720559" y="490083"/>
            <a:ext cx="1105134" cy="1078956"/>
            <a:chOff x="2180272" y="-464800"/>
            <a:chExt cx="1256977" cy="1227202"/>
          </a:xfrm>
        </p:grpSpPr>
        <p:sp>
          <p:nvSpPr>
            <p:cNvPr id="2009" name="Google Shape;2009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11" name="Google Shape;2011;p67"/>
          <p:cNvSpPr/>
          <p:nvPr/>
        </p:nvSpPr>
        <p:spPr>
          <a:xfrm>
            <a:off x="5451410" y="4051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2" name="Google Shape;2012;p67"/>
          <p:cNvGrpSpPr/>
          <p:nvPr/>
        </p:nvGrpSpPr>
        <p:grpSpPr>
          <a:xfrm flipH="1">
            <a:off x="5655164" y="3819133"/>
            <a:ext cx="1105134" cy="1078956"/>
            <a:chOff x="2180272" y="-464800"/>
            <a:chExt cx="1256977" cy="1227202"/>
          </a:xfrm>
        </p:grpSpPr>
        <p:sp>
          <p:nvSpPr>
            <p:cNvPr id="2013" name="Google Shape;2013;p6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6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4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676910"/>
            <a:ext cx="5407660" cy="3391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9"/>
          <p:cNvGrpSpPr/>
          <p:nvPr/>
        </p:nvGrpSpPr>
        <p:grpSpPr>
          <a:xfrm>
            <a:off x="2461403" y="214951"/>
            <a:ext cx="6486225" cy="3464478"/>
            <a:chOff x="1944678" y="839576"/>
            <a:chExt cx="6486225" cy="3464478"/>
          </a:xfrm>
        </p:grpSpPr>
        <p:grpSp>
          <p:nvGrpSpPr>
            <p:cNvPr id="623" name="Google Shape;623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24" name="Google Shape;624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6" name="Google Shape;626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27" name="Google Shape;627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629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30" name="Google Shape;630;p39"/>
          <p:cNvGrpSpPr/>
          <p:nvPr/>
        </p:nvGrpSpPr>
        <p:grpSpPr>
          <a:xfrm>
            <a:off x="1944678" y="839576"/>
            <a:ext cx="6486225" cy="3464478"/>
            <a:chOff x="1944678" y="839576"/>
            <a:chExt cx="6486225" cy="3464478"/>
          </a:xfrm>
        </p:grpSpPr>
        <p:grpSp>
          <p:nvGrpSpPr>
            <p:cNvPr id="631" name="Google Shape;631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32" name="Google Shape;632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34" name="Google Shape;634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35" name="Google Shape;635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38" name="Google Shape;638;p39"/>
          <p:cNvGrpSpPr/>
          <p:nvPr/>
        </p:nvGrpSpPr>
        <p:grpSpPr>
          <a:xfrm>
            <a:off x="580298" y="441602"/>
            <a:ext cx="1569110" cy="1553955"/>
            <a:chOff x="716597" y="637800"/>
            <a:chExt cx="7714403" cy="1734906"/>
          </a:xfrm>
        </p:grpSpPr>
        <p:sp>
          <p:nvSpPr>
            <p:cNvPr id="639" name="Google Shape;639;p39"/>
            <p:cNvSpPr/>
            <p:nvPr/>
          </p:nvSpPr>
          <p:spPr>
            <a:xfrm>
              <a:off x="716597" y="963606"/>
              <a:ext cx="7713900" cy="14091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1" name="Google Shape;641;p39"/>
          <p:cNvSpPr txBox="1">
            <a:spLocks noGrp="1"/>
          </p:cNvSpPr>
          <p:nvPr>
            <p:ph type="ctrTitle"/>
          </p:nvPr>
        </p:nvSpPr>
        <p:spPr>
          <a:xfrm>
            <a:off x="2173035" y="1146995"/>
            <a:ext cx="6001200" cy="24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レビューと</a:t>
            </a:r>
            <a:b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</a:b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感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じたこと</a:t>
            </a:r>
            <a:endParaRPr lang="en-GB"/>
          </a:p>
        </p:txBody>
      </p:sp>
      <p:sp>
        <p:nvSpPr>
          <p:cNvPr id="642" name="Google Shape;642;p39"/>
          <p:cNvSpPr txBox="1">
            <a:spLocks noGrp="1"/>
          </p:cNvSpPr>
          <p:nvPr>
            <p:ph type="title" idx="2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grpSp>
        <p:nvGrpSpPr>
          <p:cNvPr id="647" name="Google Shape;647;p39"/>
          <p:cNvGrpSpPr/>
          <p:nvPr/>
        </p:nvGrpSpPr>
        <p:grpSpPr>
          <a:xfrm>
            <a:off x="1366823" y="513500"/>
            <a:ext cx="699000" cy="138300"/>
            <a:chOff x="7189925" y="928775"/>
            <a:chExt cx="699000" cy="138300"/>
          </a:xfrm>
        </p:grpSpPr>
        <p:sp>
          <p:nvSpPr>
            <p:cNvPr id="648" name="Google Shape;648;p39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1" name="Google Shape;651;p39"/>
          <p:cNvGrpSpPr/>
          <p:nvPr/>
        </p:nvGrpSpPr>
        <p:grpSpPr>
          <a:xfrm rot="-2700000" flipH="1">
            <a:off x="916044" y="3152024"/>
            <a:ext cx="1236790" cy="1755465"/>
            <a:chOff x="1801400" y="1718664"/>
            <a:chExt cx="640972" cy="909778"/>
          </a:xfrm>
        </p:grpSpPr>
        <p:sp>
          <p:nvSpPr>
            <p:cNvPr id="652" name="Google Shape;652;p39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rgbClr val="BDFFF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6" name="Google Shape;656;p39"/>
          <p:cNvGrpSpPr/>
          <p:nvPr/>
        </p:nvGrpSpPr>
        <p:grpSpPr>
          <a:xfrm flipH="1">
            <a:off x="7827794" y="3871342"/>
            <a:ext cx="1206195" cy="1177623"/>
            <a:chOff x="2180272" y="-464800"/>
            <a:chExt cx="1256977" cy="1227202"/>
          </a:xfrm>
        </p:grpSpPr>
        <p:sp>
          <p:nvSpPr>
            <p:cNvPr id="657" name="Google Shape;657;p3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3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59" name="Google Shape;659;p39"/>
          <p:cNvSpPr/>
          <p:nvPr/>
        </p:nvSpPr>
        <p:spPr>
          <a:xfrm>
            <a:off x="1295413" y="241212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60"/>
          <p:cNvGrpSpPr/>
          <p:nvPr/>
        </p:nvGrpSpPr>
        <p:grpSpPr>
          <a:xfrm>
            <a:off x="3241213" y="1826500"/>
            <a:ext cx="2661775" cy="2327028"/>
            <a:chOff x="1693300" y="1217413"/>
            <a:chExt cx="2661775" cy="2327028"/>
          </a:xfrm>
        </p:grpSpPr>
        <p:grpSp>
          <p:nvGrpSpPr>
            <p:cNvPr id="1458" name="Google Shape;1458;p60"/>
            <p:cNvGrpSpPr/>
            <p:nvPr/>
          </p:nvGrpSpPr>
          <p:grpSpPr>
            <a:xfrm>
              <a:off x="1693300" y="1217413"/>
              <a:ext cx="2661775" cy="2327028"/>
              <a:chOff x="3528845" y="637810"/>
              <a:chExt cx="4901980" cy="2313609"/>
            </a:xfrm>
          </p:grpSpPr>
          <p:sp>
            <p:nvSpPr>
              <p:cNvPr id="1459" name="Google Shape;1459;p60"/>
              <p:cNvSpPr/>
              <p:nvPr/>
            </p:nvSpPr>
            <p:spPr>
              <a:xfrm>
                <a:off x="3528845" y="963620"/>
                <a:ext cx="4901700" cy="19878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0" name="Google Shape;1460;p60"/>
              <p:cNvSpPr/>
              <p:nvPr/>
            </p:nvSpPr>
            <p:spPr>
              <a:xfrm>
                <a:off x="3529125" y="637810"/>
                <a:ext cx="49017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61" name="Google Shape;1461;p60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462" name="Google Shape;1462;p6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3" name="Google Shape;1463;p6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4" name="Google Shape;1464;p6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65" name="Google Shape;1465;p60"/>
          <p:cNvGrpSpPr/>
          <p:nvPr/>
        </p:nvGrpSpPr>
        <p:grpSpPr>
          <a:xfrm>
            <a:off x="597070" y="1587740"/>
            <a:ext cx="2661775" cy="2327028"/>
            <a:chOff x="1693300" y="1217413"/>
            <a:chExt cx="2661775" cy="2327028"/>
          </a:xfrm>
        </p:grpSpPr>
        <p:grpSp>
          <p:nvGrpSpPr>
            <p:cNvPr id="1466" name="Google Shape;1466;p60"/>
            <p:cNvGrpSpPr/>
            <p:nvPr/>
          </p:nvGrpSpPr>
          <p:grpSpPr>
            <a:xfrm>
              <a:off x="1693300" y="1217413"/>
              <a:ext cx="2661775" cy="2327028"/>
              <a:chOff x="3528845" y="637810"/>
              <a:chExt cx="4901980" cy="2313609"/>
            </a:xfrm>
          </p:grpSpPr>
          <p:sp>
            <p:nvSpPr>
              <p:cNvPr id="1467" name="Google Shape;1467;p60"/>
              <p:cNvSpPr/>
              <p:nvPr/>
            </p:nvSpPr>
            <p:spPr>
              <a:xfrm>
                <a:off x="3528845" y="963620"/>
                <a:ext cx="4901700" cy="1987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8" name="Google Shape;1468;p60"/>
              <p:cNvSpPr/>
              <p:nvPr/>
            </p:nvSpPr>
            <p:spPr>
              <a:xfrm>
                <a:off x="3529125" y="637810"/>
                <a:ext cx="49017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69" name="Google Shape;1469;p60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470" name="Google Shape;1470;p6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1" name="Google Shape;1471;p6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2" name="Google Shape;1472;p6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73" name="Google Shape;1473;p60"/>
          <p:cNvGrpSpPr/>
          <p:nvPr/>
        </p:nvGrpSpPr>
        <p:grpSpPr>
          <a:xfrm>
            <a:off x="5848500" y="1524875"/>
            <a:ext cx="2661775" cy="2327028"/>
            <a:chOff x="1693300" y="1217413"/>
            <a:chExt cx="2661775" cy="2327028"/>
          </a:xfrm>
        </p:grpSpPr>
        <p:grpSp>
          <p:nvGrpSpPr>
            <p:cNvPr id="1474" name="Google Shape;1474;p60"/>
            <p:cNvGrpSpPr/>
            <p:nvPr/>
          </p:nvGrpSpPr>
          <p:grpSpPr>
            <a:xfrm>
              <a:off x="1693300" y="1217413"/>
              <a:ext cx="2661775" cy="2327028"/>
              <a:chOff x="3528845" y="637810"/>
              <a:chExt cx="4901980" cy="2313609"/>
            </a:xfrm>
          </p:grpSpPr>
          <p:sp>
            <p:nvSpPr>
              <p:cNvPr id="1475" name="Google Shape;1475;p60"/>
              <p:cNvSpPr/>
              <p:nvPr/>
            </p:nvSpPr>
            <p:spPr>
              <a:xfrm>
                <a:off x="3528845" y="963620"/>
                <a:ext cx="4901700" cy="1987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6" name="Google Shape;1476;p60"/>
              <p:cNvSpPr/>
              <p:nvPr/>
            </p:nvSpPr>
            <p:spPr>
              <a:xfrm>
                <a:off x="3529125" y="637810"/>
                <a:ext cx="49017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77" name="Google Shape;1477;p60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478" name="Google Shape;1478;p6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9" name="Google Shape;1479;p6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0" name="Google Shape;1480;p6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481" name="Google Shape;1481;p60"/>
          <p:cNvSpPr txBox="1">
            <a:spLocks noGrp="1"/>
          </p:cNvSpPr>
          <p:nvPr>
            <p:ph type="title"/>
          </p:nvPr>
        </p:nvSpPr>
        <p:spPr>
          <a:xfrm>
            <a:off x="235585" y="372110"/>
            <a:ext cx="886079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ym typeface="+mn-ea"/>
              </a:rPr>
              <a:t>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パク</a:t>
            </a:r>
            <a:r>
              <a:rPr lang="en-US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ギョンレ</a:t>
            </a:r>
            <a:endParaRPr lang="en-GB"/>
          </a:p>
        </p:txBody>
      </p:sp>
      <p:grpSp>
        <p:nvGrpSpPr>
          <p:cNvPr id="1488" name="Google Shape;1488;p60"/>
          <p:cNvGrpSpPr/>
          <p:nvPr/>
        </p:nvGrpSpPr>
        <p:grpSpPr>
          <a:xfrm>
            <a:off x="7279406" y="234229"/>
            <a:ext cx="1206195" cy="1177623"/>
            <a:chOff x="2180272" y="-464800"/>
            <a:chExt cx="1256977" cy="1227202"/>
          </a:xfrm>
        </p:grpSpPr>
        <p:sp>
          <p:nvSpPr>
            <p:cNvPr id="1489" name="Google Shape;1489;p6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6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1" name="Google Shape;1491;p60"/>
          <p:cNvSpPr/>
          <p:nvPr/>
        </p:nvSpPr>
        <p:spPr>
          <a:xfrm>
            <a:off x="1813085" y="41535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60"/>
          <p:cNvSpPr/>
          <p:nvPr/>
        </p:nvSpPr>
        <p:spPr>
          <a:xfrm>
            <a:off x="5289910" y="34954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3" name="Google Shape;1493;p60"/>
          <p:cNvSpPr/>
          <p:nvPr/>
        </p:nvSpPr>
        <p:spPr>
          <a:xfrm>
            <a:off x="3608210" y="125453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94" name="Google Shape;1494;p60"/>
          <p:cNvGrpSpPr/>
          <p:nvPr/>
        </p:nvGrpSpPr>
        <p:grpSpPr>
          <a:xfrm>
            <a:off x="2755145" y="3583278"/>
            <a:ext cx="675900" cy="809700"/>
            <a:chOff x="1970600" y="969525"/>
            <a:chExt cx="675900" cy="809700"/>
          </a:xfrm>
        </p:grpSpPr>
        <p:sp>
          <p:nvSpPr>
            <p:cNvPr id="1495" name="Google Shape;1495;p60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60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497" name="Google Shape;1497;p60"/>
          <p:cNvGrpSpPr/>
          <p:nvPr/>
        </p:nvGrpSpPr>
        <p:grpSpPr>
          <a:xfrm>
            <a:off x="5548175" y="1386438"/>
            <a:ext cx="675900" cy="809700"/>
            <a:chOff x="1970600" y="969525"/>
            <a:chExt cx="675900" cy="809700"/>
          </a:xfrm>
        </p:grpSpPr>
        <p:sp>
          <p:nvSpPr>
            <p:cNvPr id="1498" name="Google Shape;1498;p60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60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500" name="Google Shape;1500;p60"/>
          <p:cNvGrpSpPr/>
          <p:nvPr/>
        </p:nvGrpSpPr>
        <p:grpSpPr>
          <a:xfrm>
            <a:off x="3003311" y="3835488"/>
            <a:ext cx="179549" cy="169016"/>
            <a:chOff x="3113525" y="4623350"/>
            <a:chExt cx="241200" cy="227050"/>
          </a:xfrm>
        </p:grpSpPr>
        <p:cxnSp>
          <p:nvCxnSpPr>
            <p:cNvPr id="1501" name="Google Shape;1501;p60"/>
            <p:cNvCxnSpPr/>
            <p:nvPr/>
          </p:nvCxnSpPr>
          <p:spPr>
            <a:xfrm>
              <a:off x="3113525" y="4736760"/>
              <a:ext cx="2412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2" name="Google Shape;1502;p60"/>
            <p:cNvCxnSpPr/>
            <p:nvPr/>
          </p:nvCxnSpPr>
          <p:spPr>
            <a:xfrm rot="2700000">
              <a:off x="3217739" y="468005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3" name="Google Shape;1503;p60"/>
            <p:cNvCxnSpPr/>
            <p:nvPr/>
          </p:nvCxnSpPr>
          <p:spPr>
            <a:xfrm rot="-2700000">
              <a:off x="3217739" y="479370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04" name="Google Shape;1504;p60"/>
          <p:cNvGrpSpPr/>
          <p:nvPr/>
        </p:nvGrpSpPr>
        <p:grpSpPr>
          <a:xfrm>
            <a:off x="5796341" y="1632073"/>
            <a:ext cx="179549" cy="169016"/>
            <a:chOff x="3113525" y="4623350"/>
            <a:chExt cx="241200" cy="227050"/>
          </a:xfrm>
        </p:grpSpPr>
        <p:cxnSp>
          <p:nvCxnSpPr>
            <p:cNvPr id="1505" name="Google Shape;1505;p60"/>
            <p:cNvCxnSpPr/>
            <p:nvPr/>
          </p:nvCxnSpPr>
          <p:spPr>
            <a:xfrm>
              <a:off x="3113525" y="4736760"/>
              <a:ext cx="2412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6" name="Google Shape;1506;p60"/>
            <p:cNvCxnSpPr/>
            <p:nvPr/>
          </p:nvCxnSpPr>
          <p:spPr>
            <a:xfrm rot="2700000">
              <a:off x="3217739" y="468005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7" name="Google Shape;1507;p60"/>
            <p:cNvCxnSpPr/>
            <p:nvPr/>
          </p:nvCxnSpPr>
          <p:spPr>
            <a:xfrm rot="-2700000">
              <a:off x="3217739" y="479370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Google Shape;1636;p65"/>
          <p:cNvSpPr txBox="1">
            <a:spLocks noGrp="1"/>
          </p:cNvSpPr>
          <p:nvPr/>
        </p:nvSpPr>
        <p:spPr>
          <a:xfrm>
            <a:off x="552335" y="1486451"/>
            <a:ext cx="24780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難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しかった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点</a:t>
            </a:r>
            <a:endParaRPr lang="zh-CN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1636" name="Google Shape;1636;p65"/>
          <p:cNvSpPr txBox="1">
            <a:spLocks noGrp="1"/>
          </p:cNvSpPr>
          <p:nvPr/>
        </p:nvSpPr>
        <p:spPr>
          <a:xfrm>
            <a:off x="3173615" y="1723306"/>
            <a:ext cx="24780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残念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だった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点</a:t>
            </a:r>
            <a:endParaRPr lang="zh-CN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12" name="Google Shape;1636;p65"/>
          <p:cNvSpPr txBox="1">
            <a:spLocks noGrp="1"/>
          </p:cNvSpPr>
          <p:nvPr/>
        </p:nvSpPr>
        <p:spPr>
          <a:xfrm>
            <a:off x="5740285" y="1434381"/>
            <a:ext cx="24780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学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んだ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点</a:t>
            </a:r>
            <a:endParaRPr lang="zh-CN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6" name="Google Shape;1636;p65"/>
          <p:cNvSpPr txBox="1">
            <a:spLocks noGrp="1"/>
          </p:cNvSpPr>
          <p:nvPr/>
        </p:nvSpPr>
        <p:spPr>
          <a:xfrm>
            <a:off x="590550" y="3039745"/>
            <a:ext cx="2627630" cy="492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⭐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コントローラー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（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バックエンド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）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とビュー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（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フロントエンド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）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の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連携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</a:b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⭐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データをビューに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表示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する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際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のコードの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違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いで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試行錯誤</a:t>
            </a:r>
            <a:endParaRPr lang="ja-JP" altLang="zh-CN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7" name="Google Shape;1636;p65"/>
          <p:cNvSpPr txBox="1">
            <a:spLocks noGrp="1"/>
          </p:cNvSpPr>
          <p:nvPr/>
        </p:nvSpPr>
        <p:spPr>
          <a:xfrm>
            <a:off x="3262630" y="3220720"/>
            <a:ext cx="2627630" cy="492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⭐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初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めてのウェブアプリ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制作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で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方向性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の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定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まらなさ</a:t>
            </a:r>
            <a:endParaRPr lang="ja-JP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ja-JP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⭐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進行方法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に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悩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んだ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結果、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チームメンバーに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混乱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招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いた</a:t>
            </a:r>
            <a:endParaRPr lang="ja-JP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8" name="Google Shape;1636;p65"/>
          <p:cNvSpPr txBox="1">
            <a:spLocks noGrp="1"/>
          </p:cNvSpPr>
          <p:nvPr/>
        </p:nvSpPr>
        <p:spPr>
          <a:xfrm>
            <a:off x="5869940" y="3023235"/>
            <a:ext cx="2627630" cy="492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⭐</a:t>
            </a:r>
            <a:r>
              <a:rPr lang="en-US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Spring Boot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使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ったウェブアプリ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制作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の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全過程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⭐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ウェブアプリケーションの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動作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やプロジェクト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構造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の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理解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60"/>
          <p:cNvGrpSpPr/>
          <p:nvPr/>
        </p:nvGrpSpPr>
        <p:grpSpPr>
          <a:xfrm>
            <a:off x="3241213" y="1826500"/>
            <a:ext cx="2661775" cy="2327028"/>
            <a:chOff x="1693300" y="1217413"/>
            <a:chExt cx="2661775" cy="2327028"/>
          </a:xfrm>
        </p:grpSpPr>
        <p:grpSp>
          <p:nvGrpSpPr>
            <p:cNvPr id="1458" name="Google Shape;1458;p60"/>
            <p:cNvGrpSpPr/>
            <p:nvPr/>
          </p:nvGrpSpPr>
          <p:grpSpPr>
            <a:xfrm>
              <a:off x="1693300" y="1217413"/>
              <a:ext cx="2661775" cy="2327028"/>
              <a:chOff x="3528845" y="637810"/>
              <a:chExt cx="4901980" cy="2313609"/>
            </a:xfrm>
          </p:grpSpPr>
          <p:sp>
            <p:nvSpPr>
              <p:cNvPr id="1459" name="Google Shape;1459;p60"/>
              <p:cNvSpPr/>
              <p:nvPr/>
            </p:nvSpPr>
            <p:spPr>
              <a:xfrm>
                <a:off x="3528845" y="963620"/>
                <a:ext cx="4901700" cy="19878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0" name="Google Shape;1460;p60"/>
              <p:cNvSpPr/>
              <p:nvPr/>
            </p:nvSpPr>
            <p:spPr>
              <a:xfrm>
                <a:off x="3529125" y="637810"/>
                <a:ext cx="49017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61" name="Google Shape;1461;p60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462" name="Google Shape;1462;p6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3" name="Google Shape;1463;p6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4" name="Google Shape;1464;p6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65" name="Google Shape;1465;p60"/>
          <p:cNvGrpSpPr/>
          <p:nvPr/>
        </p:nvGrpSpPr>
        <p:grpSpPr>
          <a:xfrm>
            <a:off x="597070" y="1587740"/>
            <a:ext cx="2661775" cy="2327028"/>
            <a:chOff x="1693300" y="1217413"/>
            <a:chExt cx="2661775" cy="2327028"/>
          </a:xfrm>
        </p:grpSpPr>
        <p:grpSp>
          <p:nvGrpSpPr>
            <p:cNvPr id="1466" name="Google Shape;1466;p60"/>
            <p:cNvGrpSpPr/>
            <p:nvPr/>
          </p:nvGrpSpPr>
          <p:grpSpPr>
            <a:xfrm>
              <a:off x="1693300" y="1217413"/>
              <a:ext cx="2661775" cy="2327028"/>
              <a:chOff x="3528845" y="637810"/>
              <a:chExt cx="4901980" cy="2313609"/>
            </a:xfrm>
          </p:grpSpPr>
          <p:sp>
            <p:nvSpPr>
              <p:cNvPr id="1467" name="Google Shape;1467;p60"/>
              <p:cNvSpPr/>
              <p:nvPr/>
            </p:nvSpPr>
            <p:spPr>
              <a:xfrm>
                <a:off x="3528845" y="963620"/>
                <a:ext cx="4901700" cy="1987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8" name="Google Shape;1468;p60"/>
              <p:cNvSpPr/>
              <p:nvPr/>
            </p:nvSpPr>
            <p:spPr>
              <a:xfrm>
                <a:off x="3529125" y="637810"/>
                <a:ext cx="49017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69" name="Google Shape;1469;p60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470" name="Google Shape;1470;p6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1" name="Google Shape;1471;p6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2" name="Google Shape;1472;p6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73" name="Google Shape;1473;p60"/>
          <p:cNvGrpSpPr/>
          <p:nvPr/>
        </p:nvGrpSpPr>
        <p:grpSpPr>
          <a:xfrm>
            <a:off x="5848500" y="1524875"/>
            <a:ext cx="2661775" cy="2327028"/>
            <a:chOff x="1693300" y="1217413"/>
            <a:chExt cx="2661775" cy="2327028"/>
          </a:xfrm>
        </p:grpSpPr>
        <p:grpSp>
          <p:nvGrpSpPr>
            <p:cNvPr id="1474" name="Google Shape;1474;p60"/>
            <p:cNvGrpSpPr/>
            <p:nvPr/>
          </p:nvGrpSpPr>
          <p:grpSpPr>
            <a:xfrm>
              <a:off x="1693300" y="1217413"/>
              <a:ext cx="2661775" cy="2327028"/>
              <a:chOff x="3528845" y="637810"/>
              <a:chExt cx="4901980" cy="2313609"/>
            </a:xfrm>
          </p:grpSpPr>
          <p:sp>
            <p:nvSpPr>
              <p:cNvPr id="1475" name="Google Shape;1475;p60"/>
              <p:cNvSpPr/>
              <p:nvPr/>
            </p:nvSpPr>
            <p:spPr>
              <a:xfrm>
                <a:off x="3528845" y="963620"/>
                <a:ext cx="4901700" cy="1987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6" name="Google Shape;1476;p60"/>
              <p:cNvSpPr/>
              <p:nvPr/>
            </p:nvSpPr>
            <p:spPr>
              <a:xfrm>
                <a:off x="3529125" y="637810"/>
                <a:ext cx="49017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77" name="Google Shape;1477;p60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478" name="Google Shape;1478;p6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9" name="Google Shape;1479;p6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0" name="Google Shape;1480;p6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481" name="Google Shape;1481;p60"/>
          <p:cNvSpPr txBox="1">
            <a:spLocks noGrp="1"/>
          </p:cNvSpPr>
          <p:nvPr>
            <p:ph type="title"/>
          </p:nvPr>
        </p:nvSpPr>
        <p:spPr>
          <a:xfrm>
            <a:off x="235585" y="372110"/>
            <a:ext cx="886079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ym typeface="+mn-ea"/>
              </a:rPr>
              <a:t>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イ</a:t>
            </a:r>
            <a:r>
              <a:rPr lang="en-US" altLang="ja-JP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ジヒョン</a:t>
            </a:r>
            <a:endParaRPr lang="en-GB"/>
          </a:p>
        </p:txBody>
      </p:sp>
      <p:grpSp>
        <p:nvGrpSpPr>
          <p:cNvPr id="1488" name="Google Shape;1488;p60"/>
          <p:cNvGrpSpPr/>
          <p:nvPr/>
        </p:nvGrpSpPr>
        <p:grpSpPr>
          <a:xfrm>
            <a:off x="7279406" y="234229"/>
            <a:ext cx="1206195" cy="1177623"/>
            <a:chOff x="2180272" y="-464800"/>
            <a:chExt cx="1256977" cy="1227202"/>
          </a:xfrm>
        </p:grpSpPr>
        <p:sp>
          <p:nvSpPr>
            <p:cNvPr id="1489" name="Google Shape;1489;p6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6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1" name="Google Shape;1491;p60"/>
          <p:cNvSpPr/>
          <p:nvPr/>
        </p:nvSpPr>
        <p:spPr>
          <a:xfrm>
            <a:off x="1813085" y="41535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60"/>
          <p:cNvSpPr/>
          <p:nvPr/>
        </p:nvSpPr>
        <p:spPr>
          <a:xfrm>
            <a:off x="5289910" y="34954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3" name="Google Shape;1493;p60"/>
          <p:cNvSpPr/>
          <p:nvPr/>
        </p:nvSpPr>
        <p:spPr>
          <a:xfrm>
            <a:off x="3608210" y="125453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94" name="Google Shape;1494;p60"/>
          <p:cNvGrpSpPr/>
          <p:nvPr/>
        </p:nvGrpSpPr>
        <p:grpSpPr>
          <a:xfrm>
            <a:off x="2755145" y="3583278"/>
            <a:ext cx="675900" cy="809700"/>
            <a:chOff x="1970600" y="969525"/>
            <a:chExt cx="675900" cy="809700"/>
          </a:xfrm>
        </p:grpSpPr>
        <p:sp>
          <p:nvSpPr>
            <p:cNvPr id="1495" name="Google Shape;1495;p60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60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497" name="Google Shape;1497;p60"/>
          <p:cNvGrpSpPr/>
          <p:nvPr/>
        </p:nvGrpSpPr>
        <p:grpSpPr>
          <a:xfrm>
            <a:off x="5548175" y="1386438"/>
            <a:ext cx="675900" cy="809700"/>
            <a:chOff x="1970600" y="969525"/>
            <a:chExt cx="675900" cy="809700"/>
          </a:xfrm>
        </p:grpSpPr>
        <p:sp>
          <p:nvSpPr>
            <p:cNvPr id="1498" name="Google Shape;1498;p60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60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500" name="Google Shape;1500;p60"/>
          <p:cNvGrpSpPr/>
          <p:nvPr/>
        </p:nvGrpSpPr>
        <p:grpSpPr>
          <a:xfrm>
            <a:off x="3003311" y="3835488"/>
            <a:ext cx="179549" cy="169016"/>
            <a:chOff x="3113525" y="4623350"/>
            <a:chExt cx="241200" cy="227050"/>
          </a:xfrm>
        </p:grpSpPr>
        <p:cxnSp>
          <p:nvCxnSpPr>
            <p:cNvPr id="1501" name="Google Shape;1501;p60"/>
            <p:cNvCxnSpPr/>
            <p:nvPr/>
          </p:nvCxnSpPr>
          <p:spPr>
            <a:xfrm>
              <a:off x="3113525" y="4736760"/>
              <a:ext cx="2412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2" name="Google Shape;1502;p60"/>
            <p:cNvCxnSpPr/>
            <p:nvPr/>
          </p:nvCxnSpPr>
          <p:spPr>
            <a:xfrm rot="2700000">
              <a:off x="3217739" y="468005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3" name="Google Shape;1503;p60"/>
            <p:cNvCxnSpPr/>
            <p:nvPr/>
          </p:nvCxnSpPr>
          <p:spPr>
            <a:xfrm rot="-2700000">
              <a:off x="3217739" y="479370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04" name="Google Shape;1504;p60"/>
          <p:cNvGrpSpPr/>
          <p:nvPr/>
        </p:nvGrpSpPr>
        <p:grpSpPr>
          <a:xfrm>
            <a:off x="5796341" y="1632073"/>
            <a:ext cx="179549" cy="169016"/>
            <a:chOff x="3113525" y="4623350"/>
            <a:chExt cx="241200" cy="227050"/>
          </a:xfrm>
        </p:grpSpPr>
        <p:cxnSp>
          <p:nvCxnSpPr>
            <p:cNvPr id="1505" name="Google Shape;1505;p60"/>
            <p:cNvCxnSpPr/>
            <p:nvPr/>
          </p:nvCxnSpPr>
          <p:spPr>
            <a:xfrm>
              <a:off x="3113525" y="4736760"/>
              <a:ext cx="2412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6" name="Google Shape;1506;p60"/>
            <p:cNvCxnSpPr/>
            <p:nvPr/>
          </p:nvCxnSpPr>
          <p:spPr>
            <a:xfrm rot="2700000">
              <a:off x="3217739" y="468005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7" name="Google Shape;1507;p60"/>
            <p:cNvCxnSpPr/>
            <p:nvPr/>
          </p:nvCxnSpPr>
          <p:spPr>
            <a:xfrm rot="-2700000">
              <a:off x="3217739" y="479370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Google Shape;1636;p65"/>
          <p:cNvSpPr txBox="1">
            <a:spLocks noGrp="1"/>
          </p:cNvSpPr>
          <p:nvPr/>
        </p:nvSpPr>
        <p:spPr>
          <a:xfrm>
            <a:off x="552335" y="1486451"/>
            <a:ext cx="24780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難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しかった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点</a:t>
            </a:r>
            <a:endParaRPr lang="zh-CN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1636" name="Google Shape;1636;p65"/>
          <p:cNvSpPr txBox="1">
            <a:spLocks noGrp="1"/>
          </p:cNvSpPr>
          <p:nvPr/>
        </p:nvSpPr>
        <p:spPr>
          <a:xfrm>
            <a:off x="3173615" y="1723306"/>
            <a:ext cx="24780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残念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だった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点</a:t>
            </a:r>
            <a:endParaRPr lang="zh-CN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12" name="Google Shape;1636;p65"/>
          <p:cNvSpPr txBox="1">
            <a:spLocks noGrp="1"/>
          </p:cNvSpPr>
          <p:nvPr/>
        </p:nvSpPr>
        <p:spPr>
          <a:xfrm>
            <a:off x="5740285" y="1434381"/>
            <a:ext cx="24780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学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んだ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点</a:t>
            </a:r>
            <a:endParaRPr lang="zh-CN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6" name="Google Shape;1636;p65"/>
          <p:cNvSpPr txBox="1">
            <a:spLocks noGrp="1"/>
          </p:cNvSpPr>
          <p:nvPr/>
        </p:nvSpPr>
        <p:spPr>
          <a:xfrm>
            <a:off x="590550" y="3163570"/>
            <a:ext cx="2627630" cy="492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⭐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初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めてのプロジェクトで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、何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から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始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めるべきか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分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からず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戸惑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った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。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⭐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特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に</a:t>
            </a:r>
            <a:r>
              <a:rPr lang="en-US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JavaScript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の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動作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に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苦労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、</a:t>
            </a:r>
            <a:r>
              <a:rPr lang="en-US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CSS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の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細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かい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調整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に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時間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要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した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。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7" name="Google Shape;1636;p65"/>
          <p:cNvSpPr txBox="1">
            <a:spLocks noGrp="1"/>
          </p:cNvSpPr>
          <p:nvPr/>
        </p:nvSpPr>
        <p:spPr>
          <a:xfrm>
            <a:off x="3253105" y="3087370"/>
            <a:ext cx="2627630" cy="492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⭐</a:t>
            </a:r>
            <a:r>
              <a:rPr lang="en-US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Thymeleaf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（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タイムリーフ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）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の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使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い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方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にもっと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早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く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慣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れて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、効率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よく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活用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したかった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。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8" name="Google Shape;1636;p65"/>
          <p:cNvSpPr txBox="1">
            <a:spLocks noGrp="1"/>
          </p:cNvSpPr>
          <p:nvPr/>
        </p:nvSpPr>
        <p:spPr>
          <a:xfrm>
            <a:off x="5879465" y="3376930"/>
            <a:ext cx="2627630" cy="492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⭐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初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めてのプロジェクト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参加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で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、学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んだ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技術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活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かしてフロントエンドを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完成。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  <a:sym typeface="+mn-e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  <a:sym typeface="+mn-e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⭐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チームメンバーと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協力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、足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りない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部分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補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い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合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い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達成感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得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た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。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60"/>
          <p:cNvGrpSpPr/>
          <p:nvPr/>
        </p:nvGrpSpPr>
        <p:grpSpPr>
          <a:xfrm>
            <a:off x="3241213" y="1826500"/>
            <a:ext cx="2661775" cy="2327028"/>
            <a:chOff x="1693300" y="1217413"/>
            <a:chExt cx="2661775" cy="2327028"/>
          </a:xfrm>
        </p:grpSpPr>
        <p:grpSp>
          <p:nvGrpSpPr>
            <p:cNvPr id="1458" name="Google Shape;1458;p60"/>
            <p:cNvGrpSpPr/>
            <p:nvPr/>
          </p:nvGrpSpPr>
          <p:grpSpPr>
            <a:xfrm>
              <a:off x="1693300" y="1217413"/>
              <a:ext cx="2661775" cy="2327028"/>
              <a:chOff x="3528845" y="637810"/>
              <a:chExt cx="4901980" cy="2313609"/>
            </a:xfrm>
          </p:grpSpPr>
          <p:sp>
            <p:nvSpPr>
              <p:cNvPr id="1459" name="Google Shape;1459;p60"/>
              <p:cNvSpPr/>
              <p:nvPr/>
            </p:nvSpPr>
            <p:spPr>
              <a:xfrm>
                <a:off x="3528845" y="963620"/>
                <a:ext cx="4901700" cy="19878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0" name="Google Shape;1460;p60"/>
              <p:cNvSpPr/>
              <p:nvPr/>
            </p:nvSpPr>
            <p:spPr>
              <a:xfrm>
                <a:off x="3529125" y="637810"/>
                <a:ext cx="49017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61" name="Google Shape;1461;p60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462" name="Google Shape;1462;p6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3" name="Google Shape;1463;p6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4" name="Google Shape;1464;p6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65" name="Google Shape;1465;p60"/>
          <p:cNvGrpSpPr/>
          <p:nvPr/>
        </p:nvGrpSpPr>
        <p:grpSpPr>
          <a:xfrm>
            <a:off x="597070" y="1587740"/>
            <a:ext cx="2661775" cy="2327028"/>
            <a:chOff x="1693300" y="1217413"/>
            <a:chExt cx="2661775" cy="2327028"/>
          </a:xfrm>
        </p:grpSpPr>
        <p:grpSp>
          <p:nvGrpSpPr>
            <p:cNvPr id="1466" name="Google Shape;1466;p60"/>
            <p:cNvGrpSpPr/>
            <p:nvPr/>
          </p:nvGrpSpPr>
          <p:grpSpPr>
            <a:xfrm>
              <a:off x="1693300" y="1217413"/>
              <a:ext cx="2661775" cy="2327028"/>
              <a:chOff x="3528845" y="637810"/>
              <a:chExt cx="4901980" cy="2313609"/>
            </a:xfrm>
          </p:grpSpPr>
          <p:sp>
            <p:nvSpPr>
              <p:cNvPr id="1467" name="Google Shape;1467;p60"/>
              <p:cNvSpPr/>
              <p:nvPr/>
            </p:nvSpPr>
            <p:spPr>
              <a:xfrm>
                <a:off x="3528845" y="963620"/>
                <a:ext cx="4901700" cy="1987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8" name="Google Shape;1468;p60"/>
              <p:cNvSpPr/>
              <p:nvPr/>
            </p:nvSpPr>
            <p:spPr>
              <a:xfrm>
                <a:off x="3529125" y="637810"/>
                <a:ext cx="49017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69" name="Google Shape;1469;p60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470" name="Google Shape;1470;p6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1" name="Google Shape;1471;p6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2" name="Google Shape;1472;p6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73" name="Google Shape;1473;p60"/>
          <p:cNvGrpSpPr/>
          <p:nvPr/>
        </p:nvGrpSpPr>
        <p:grpSpPr>
          <a:xfrm>
            <a:off x="5848500" y="1524875"/>
            <a:ext cx="2661775" cy="2327028"/>
            <a:chOff x="1693300" y="1217413"/>
            <a:chExt cx="2661775" cy="2327028"/>
          </a:xfrm>
        </p:grpSpPr>
        <p:grpSp>
          <p:nvGrpSpPr>
            <p:cNvPr id="1474" name="Google Shape;1474;p60"/>
            <p:cNvGrpSpPr/>
            <p:nvPr/>
          </p:nvGrpSpPr>
          <p:grpSpPr>
            <a:xfrm>
              <a:off x="1693300" y="1217413"/>
              <a:ext cx="2661775" cy="2327028"/>
              <a:chOff x="3528845" y="637810"/>
              <a:chExt cx="4901980" cy="2313609"/>
            </a:xfrm>
          </p:grpSpPr>
          <p:sp>
            <p:nvSpPr>
              <p:cNvPr id="1475" name="Google Shape;1475;p60"/>
              <p:cNvSpPr/>
              <p:nvPr/>
            </p:nvSpPr>
            <p:spPr>
              <a:xfrm>
                <a:off x="3528845" y="963620"/>
                <a:ext cx="4901700" cy="1987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6" name="Google Shape;1476;p60"/>
              <p:cNvSpPr/>
              <p:nvPr/>
            </p:nvSpPr>
            <p:spPr>
              <a:xfrm>
                <a:off x="3529125" y="637810"/>
                <a:ext cx="49017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77" name="Google Shape;1477;p60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478" name="Google Shape;1478;p60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9" name="Google Shape;1479;p60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0" name="Google Shape;1480;p60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481" name="Google Shape;1481;p60"/>
          <p:cNvSpPr txBox="1">
            <a:spLocks noGrp="1"/>
          </p:cNvSpPr>
          <p:nvPr>
            <p:ph type="title"/>
          </p:nvPr>
        </p:nvSpPr>
        <p:spPr>
          <a:xfrm>
            <a:off x="235585" y="372110"/>
            <a:ext cx="886079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ym typeface="+mn-ea"/>
              </a:rPr>
              <a:t>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ユン</a:t>
            </a:r>
            <a:r>
              <a:rPr lang="en-US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 </a:t>
            </a: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ヒョンジュン</a:t>
            </a:r>
            <a:endParaRPr lang="en-GB"/>
          </a:p>
        </p:txBody>
      </p:sp>
      <p:grpSp>
        <p:nvGrpSpPr>
          <p:cNvPr id="1488" name="Google Shape;1488;p60"/>
          <p:cNvGrpSpPr/>
          <p:nvPr/>
        </p:nvGrpSpPr>
        <p:grpSpPr>
          <a:xfrm>
            <a:off x="7279406" y="234229"/>
            <a:ext cx="1206195" cy="1177623"/>
            <a:chOff x="2180272" y="-464800"/>
            <a:chExt cx="1256977" cy="1227202"/>
          </a:xfrm>
        </p:grpSpPr>
        <p:sp>
          <p:nvSpPr>
            <p:cNvPr id="1489" name="Google Shape;1489;p60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60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1" name="Google Shape;1491;p60"/>
          <p:cNvSpPr/>
          <p:nvPr/>
        </p:nvSpPr>
        <p:spPr>
          <a:xfrm>
            <a:off x="1813085" y="41535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60"/>
          <p:cNvSpPr/>
          <p:nvPr/>
        </p:nvSpPr>
        <p:spPr>
          <a:xfrm>
            <a:off x="5289910" y="34954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3" name="Google Shape;1493;p60"/>
          <p:cNvSpPr/>
          <p:nvPr/>
        </p:nvSpPr>
        <p:spPr>
          <a:xfrm>
            <a:off x="3608210" y="125453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94" name="Google Shape;1494;p60"/>
          <p:cNvGrpSpPr/>
          <p:nvPr/>
        </p:nvGrpSpPr>
        <p:grpSpPr>
          <a:xfrm>
            <a:off x="2678945" y="3608678"/>
            <a:ext cx="675900" cy="809700"/>
            <a:chOff x="1970600" y="969525"/>
            <a:chExt cx="675900" cy="809700"/>
          </a:xfrm>
        </p:grpSpPr>
        <p:sp>
          <p:nvSpPr>
            <p:cNvPr id="1495" name="Google Shape;1495;p60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60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497" name="Google Shape;1497;p60"/>
          <p:cNvGrpSpPr/>
          <p:nvPr/>
        </p:nvGrpSpPr>
        <p:grpSpPr>
          <a:xfrm>
            <a:off x="5548175" y="1386438"/>
            <a:ext cx="675900" cy="809700"/>
            <a:chOff x="1970600" y="969525"/>
            <a:chExt cx="675900" cy="809700"/>
          </a:xfrm>
        </p:grpSpPr>
        <p:sp>
          <p:nvSpPr>
            <p:cNvPr id="1498" name="Google Shape;1498;p60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60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500" name="Google Shape;1500;p60"/>
          <p:cNvGrpSpPr/>
          <p:nvPr/>
        </p:nvGrpSpPr>
        <p:grpSpPr>
          <a:xfrm>
            <a:off x="2939811" y="3848188"/>
            <a:ext cx="179549" cy="169016"/>
            <a:chOff x="3113525" y="4623350"/>
            <a:chExt cx="241200" cy="227050"/>
          </a:xfrm>
        </p:grpSpPr>
        <p:cxnSp>
          <p:nvCxnSpPr>
            <p:cNvPr id="1501" name="Google Shape;1501;p60"/>
            <p:cNvCxnSpPr/>
            <p:nvPr/>
          </p:nvCxnSpPr>
          <p:spPr>
            <a:xfrm>
              <a:off x="3113525" y="4736760"/>
              <a:ext cx="2412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2" name="Google Shape;1502;p60"/>
            <p:cNvCxnSpPr/>
            <p:nvPr/>
          </p:nvCxnSpPr>
          <p:spPr>
            <a:xfrm rot="2700000">
              <a:off x="3217739" y="468005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3" name="Google Shape;1503;p60"/>
            <p:cNvCxnSpPr/>
            <p:nvPr/>
          </p:nvCxnSpPr>
          <p:spPr>
            <a:xfrm rot="-2700000">
              <a:off x="3217739" y="479370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04" name="Google Shape;1504;p60"/>
          <p:cNvGrpSpPr/>
          <p:nvPr/>
        </p:nvGrpSpPr>
        <p:grpSpPr>
          <a:xfrm>
            <a:off x="5796341" y="1632073"/>
            <a:ext cx="179549" cy="169016"/>
            <a:chOff x="3113525" y="4623350"/>
            <a:chExt cx="241200" cy="227050"/>
          </a:xfrm>
        </p:grpSpPr>
        <p:cxnSp>
          <p:nvCxnSpPr>
            <p:cNvPr id="1505" name="Google Shape;1505;p60"/>
            <p:cNvCxnSpPr/>
            <p:nvPr/>
          </p:nvCxnSpPr>
          <p:spPr>
            <a:xfrm>
              <a:off x="3113525" y="4736760"/>
              <a:ext cx="2412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6" name="Google Shape;1506;p60"/>
            <p:cNvCxnSpPr/>
            <p:nvPr/>
          </p:nvCxnSpPr>
          <p:spPr>
            <a:xfrm rot="2700000">
              <a:off x="3217739" y="468005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7" name="Google Shape;1507;p60"/>
            <p:cNvCxnSpPr/>
            <p:nvPr/>
          </p:nvCxnSpPr>
          <p:spPr>
            <a:xfrm rot="-2700000">
              <a:off x="3217739" y="4793700"/>
              <a:ext cx="160372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Google Shape;1636;p65"/>
          <p:cNvSpPr txBox="1">
            <a:spLocks noGrp="1"/>
          </p:cNvSpPr>
          <p:nvPr/>
        </p:nvSpPr>
        <p:spPr>
          <a:xfrm>
            <a:off x="552335" y="1486451"/>
            <a:ext cx="24780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難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しかった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点</a:t>
            </a:r>
            <a:endParaRPr lang="zh-CN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1636" name="Google Shape;1636;p65"/>
          <p:cNvSpPr txBox="1">
            <a:spLocks noGrp="1"/>
          </p:cNvSpPr>
          <p:nvPr/>
        </p:nvSpPr>
        <p:spPr>
          <a:xfrm>
            <a:off x="3173615" y="1723306"/>
            <a:ext cx="24780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残念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だった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点</a:t>
            </a:r>
            <a:endParaRPr lang="zh-CN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12" name="Google Shape;1636;p65"/>
          <p:cNvSpPr txBox="1">
            <a:spLocks noGrp="1"/>
          </p:cNvSpPr>
          <p:nvPr/>
        </p:nvSpPr>
        <p:spPr>
          <a:xfrm>
            <a:off x="5740285" y="1434381"/>
            <a:ext cx="24780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学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んだ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点</a:t>
            </a:r>
            <a:endParaRPr lang="zh-CN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6" name="Google Shape;1636;p65"/>
          <p:cNvSpPr txBox="1">
            <a:spLocks noGrp="1"/>
          </p:cNvSpPr>
          <p:nvPr/>
        </p:nvSpPr>
        <p:spPr>
          <a:xfrm>
            <a:off x="590550" y="3122295"/>
            <a:ext cx="2627630" cy="492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⭐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フロントエンドに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合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わせたバックエンドコードの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作成時、実行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がうまくいかず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修正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が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多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く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発生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⭐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予想以上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に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時間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がかかり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、作業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が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遅延。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7" name="Google Shape;1636;p65"/>
          <p:cNvSpPr txBox="1">
            <a:spLocks noGrp="1"/>
          </p:cNvSpPr>
          <p:nvPr/>
        </p:nvSpPr>
        <p:spPr>
          <a:xfrm>
            <a:off x="3256280" y="3430270"/>
            <a:ext cx="2627630" cy="492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⭐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作業効率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が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下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がり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、一部機能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省略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⭐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初期段階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で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十分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に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相談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していれば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、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もっと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良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い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結果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が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出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たと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思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う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。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8" name="Google Shape;1636;p65"/>
          <p:cNvSpPr txBox="1">
            <a:spLocks noGrp="1"/>
          </p:cNvSpPr>
          <p:nvPr/>
        </p:nvSpPr>
        <p:spPr>
          <a:xfrm>
            <a:off x="5863590" y="3010535"/>
            <a:ext cx="2627630" cy="492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⭐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様々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なフレームワークやプログラムを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活用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、必要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な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機能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把握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ja-JP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⭐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コードによって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結果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が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異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なるため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、全体構築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見直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す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重要性</a:t>
            </a:r>
            <a:r>
              <a:rPr lang="ja-JP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を</a:t>
            </a:r>
            <a:r>
              <a:rPr lang="zh-CN" altLang="en-US" sz="14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実感</a:t>
            </a:r>
            <a:endParaRPr lang="zh-CN" altLang="en-US" sz="14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9"/>
          <p:cNvGrpSpPr/>
          <p:nvPr/>
        </p:nvGrpSpPr>
        <p:grpSpPr>
          <a:xfrm>
            <a:off x="2461403" y="214951"/>
            <a:ext cx="6486225" cy="3464478"/>
            <a:chOff x="1944678" y="839576"/>
            <a:chExt cx="6486225" cy="3464478"/>
          </a:xfrm>
        </p:grpSpPr>
        <p:grpSp>
          <p:nvGrpSpPr>
            <p:cNvPr id="623" name="Google Shape;623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24" name="Google Shape;624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6" name="Google Shape;626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27" name="Google Shape;627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629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30" name="Google Shape;630;p39"/>
          <p:cNvGrpSpPr/>
          <p:nvPr/>
        </p:nvGrpSpPr>
        <p:grpSpPr>
          <a:xfrm>
            <a:off x="1944678" y="839576"/>
            <a:ext cx="6486225" cy="3464478"/>
            <a:chOff x="1944678" y="839576"/>
            <a:chExt cx="6486225" cy="3464478"/>
          </a:xfrm>
        </p:grpSpPr>
        <p:grpSp>
          <p:nvGrpSpPr>
            <p:cNvPr id="631" name="Google Shape;631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32" name="Google Shape;632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34" name="Google Shape;634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35" name="Google Shape;635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38" name="Google Shape;638;p39"/>
          <p:cNvGrpSpPr/>
          <p:nvPr/>
        </p:nvGrpSpPr>
        <p:grpSpPr>
          <a:xfrm>
            <a:off x="580298" y="441602"/>
            <a:ext cx="1569110" cy="1553955"/>
            <a:chOff x="716597" y="637800"/>
            <a:chExt cx="7714403" cy="1734906"/>
          </a:xfrm>
        </p:grpSpPr>
        <p:sp>
          <p:nvSpPr>
            <p:cNvPr id="639" name="Google Shape;639;p39"/>
            <p:cNvSpPr/>
            <p:nvPr/>
          </p:nvSpPr>
          <p:spPr>
            <a:xfrm>
              <a:off x="716597" y="963606"/>
              <a:ext cx="7713900" cy="14091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1" name="Google Shape;641;p39"/>
          <p:cNvSpPr txBox="1">
            <a:spLocks noGrp="1"/>
          </p:cNvSpPr>
          <p:nvPr>
            <p:ph type="ctrTitle"/>
          </p:nvPr>
        </p:nvSpPr>
        <p:spPr>
          <a:xfrm>
            <a:off x="2172970" y="1988820"/>
            <a:ext cx="6001385" cy="11347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サイト</a:t>
            </a: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試演</a:t>
            </a:r>
            <a:endParaRPr lang="en-GB"/>
          </a:p>
        </p:txBody>
      </p:sp>
      <p:sp>
        <p:nvSpPr>
          <p:cNvPr id="642" name="Google Shape;642;p39"/>
          <p:cNvSpPr txBox="1">
            <a:spLocks noGrp="1"/>
          </p:cNvSpPr>
          <p:nvPr>
            <p:ph type="title" idx="2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grpSp>
        <p:nvGrpSpPr>
          <p:cNvPr id="647" name="Google Shape;647;p39"/>
          <p:cNvGrpSpPr/>
          <p:nvPr/>
        </p:nvGrpSpPr>
        <p:grpSpPr>
          <a:xfrm>
            <a:off x="1366823" y="513500"/>
            <a:ext cx="699000" cy="138300"/>
            <a:chOff x="7189925" y="928775"/>
            <a:chExt cx="699000" cy="138300"/>
          </a:xfrm>
        </p:grpSpPr>
        <p:sp>
          <p:nvSpPr>
            <p:cNvPr id="648" name="Google Shape;648;p39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1" name="Google Shape;651;p39"/>
          <p:cNvGrpSpPr/>
          <p:nvPr/>
        </p:nvGrpSpPr>
        <p:grpSpPr>
          <a:xfrm rot="-2700000" flipH="1">
            <a:off x="916044" y="3152024"/>
            <a:ext cx="1236790" cy="1755465"/>
            <a:chOff x="1801400" y="1718664"/>
            <a:chExt cx="640972" cy="909778"/>
          </a:xfrm>
        </p:grpSpPr>
        <p:sp>
          <p:nvSpPr>
            <p:cNvPr id="652" name="Google Shape;652;p39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rgbClr val="BDFFF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6" name="Google Shape;656;p39"/>
          <p:cNvGrpSpPr/>
          <p:nvPr/>
        </p:nvGrpSpPr>
        <p:grpSpPr>
          <a:xfrm flipH="1">
            <a:off x="7827794" y="3871342"/>
            <a:ext cx="1206195" cy="1177623"/>
            <a:chOff x="2180272" y="-464800"/>
            <a:chExt cx="1256977" cy="1227202"/>
          </a:xfrm>
        </p:grpSpPr>
        <p:sp>
          <p:nvSpPr>
            <p:cNvPr id="657" name="Google Shape;657;p3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3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59" name="Google Shape;659;p39"/>
          <p:cNvSpPr/>
          <p:nvPr/>
        </p:nvSpPr>
        <p:spPr>
          <a:xfrm>
            <a:off x="1295413" y="241212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9"/>
          <p:cNvGrpSpPr/>
          <p:nvPr/>
        </p:nvGrpSpPr>
        <p:grpSpPr>
          <a:xfrm>
            <a:off x="2461403" y="214951"/>
            <a:ext cx="6486225" cy="3464478"/>
            <a:chOff x="1944678" y="839576"/>
            <a:chExt cx="6486225" cy="3464478"/>
          </a:xfrm>
        </p:grpSpPr>
        <p:grpSp>
          <p:nvGrpSpPr>
            <p:cNvPr id="623" name="Google Shape;623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24" name="Google Shape;624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6" name="Google Shape;626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27" name="Google Shape;627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629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30" name="Google Shape;630;p39"/>
          <p:cNvGrpSpPr/>
          <p:nvPr/>
        </p:nvGrpSpPr>
        <p:grpSpPr>
          <a:xfrm>
            <a:off x="1944678" y="839576"/>
            <a:ext cx="6486225" cy="3464478"/>
            <a:chOff x="1944678" y="839576"/>
            <a:chExt cx="6486225" cy="3464478"/>
          </a:xfrm>
        </p:grpSpPr>
        <p:grpSp>
          <p:nvGrpSpPr>
            <p:cNvPr id="631" name="Google Shape;631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32" name="Google Shape;632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34" name="Google Shape;634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35" name="Google Shape;635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38" name="Google Shape;638;p39"/>
          <p:cNvGrpSpPr/>
          <p:nvPr/>
        </p:nvGrpSpPr>
        <p:grpSpPr>
          <a:xfrm>
            <a:off x="580298" y="441602"/>
            <a:ext cx="1569110" cy="1553955"/>
            <a:chOff x="716597" y="637800"/>
            <a:chExt cx="7714403" cy="1734906"/>
          </a:xfrm>
        </p:grpSpPr>
        <p:sp>
          <p:nvSpPr>
            <p:cNvPr id="639" name="Google Shape;639;p39"/>
            <p:cNvSpPr/>
            <p:nvPr/>
          </p:nvSpPr>
          <p:spPr>
            <a:xfrm>
              <a:off x="716597" y="963606"/>
              <a:ext cx="7713900" cy="14091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1" name="Google Shape;641;p39"/>
          <p:cNvSpPr txBox="1">
            <a:spLocks noGrp="1"/>
          </p:cNvSpPr>
          <p:nvPr>
            <p:ph type="ctrTitle"/>
          </p:nvPr>
        </p:nvSpPr>
        <p:spPr>
          <a:xfrm>
            <a:off x="2173035" y="1146995"/>
            <a:ext cx="6001200" cy="24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チームメンバーと</a:t>
            </a:r>
            <a:b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</a:b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プロジェクトの</a:t>
            </a: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紹介</a:t>
            </a:r>
            <a:endParaRPr lang="en-GB"/>
          </a:p>
        </p:txBody>
      </p:sp>
      <p:sp>
        <p:nvSpPr>
          <p:cNvPr id="642" name="Google Shape;642;p39"/>
          <p:cNvSpPr txBox="1">
            <a:spLocks noGrp="1"/>
          </p:cNvSpPr>
          <p:nvPr>
            <p:ph type="title" idx="2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grpSp>
        <p:nvGrpSpPr>
          <p:cNvPr id="647" name="Google Shape;647;p39"/>
          <p:cNvGrpSpPr/>
          <p:nvPr/>
        </p:nvGrpSpPr>
        <p:grpSpPr>
          <a:xfrm>
            <a:off x="1366823" y="513500"/>
            <a:ext cx="699000" cy="138300"/>
            <a:chOff x="7189925" y="928775"/>
            <a:chExt cx="699000" cy="138300"/>
          </a:xfrm>
        </p:grpSpPr>
        <p:sp>
          <p:nvSpPr>
            <p:cNvPr id="648" name="Google Shape;648;p39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1" name="Google Shape;651;p39"/>
          <p:cNvGrpSpPr/>
          <p:nvPr/>
        </p:nvGrpSpPr>
        <p:grpSpPr>
          <a:xfrm rot="-2700000" flipH="1">
            <a:off x="916044" y="3152024"/>
            <a:ext cx="1236790" cy="1755465"/>
            <a:chOff x="1801400" y="1718664"/>
            <a:chExt cx="640972" cy="909778"/>
          </a:xfrm>
        </p:grpSpPr>
        <p:sp>
          <p:nvSpPr>
            <p:cNvPr id="652" name="Google Shape;652;p39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rgbClr val="BDFFF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6" name="Google Shape;656;p39"/>
          <p:cNvGrpSpPr/>
          <p:nvPr/>
        </p:nvGrpSpPr>
        <p:grpSpPr>
          <a:xfrm flipH="1">
            <a:off x="7827794" y="3871342"/>
            <a:ext cx="1206195" cy="1177623"/>
            <a:chOff x="2180272" y="-464800"/>
            <a:chExt cx="1256977" cy="1227202"/>
          </a:xfrm>
        </p:grpSpPr>
        <p:sp>
          <p:nvSpPr>
            <p:cNvPr id="657" name="Google Shape;657;p3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3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59" name="Google Shape;659;p39"/>
          <p:cNvSpPr/>
          <p:nvPr/>
        </p:nvSpPr>
        <p:spPr>
          <a:xfrm>
            <a:off x="1295413" y="241212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45"/>
          <p:cNvGrpSpPr/>
          <p:nvPr/>
        </p:nvGrpSpPr>
        <p:grpSpPr>
          <a:xfrm>
            <a:off x="1463888" y="1057963"/>
            <a:ext cx="5685032" cy="3426600"/>
            <a:chOff x="2746075" y="637800"/>
            <a:chExt cx="5685032" cy="3426600"/>
          </a:xfrm>
        </p:grpSpPr>
        <p:grpSp>
          <p:nvGrpSpPr>
            <p:cNvPr id="821" name="Google Shape;821;p45"/>
            <p:cNvGrpSpPr/>
            <p:nvPr/>
          </p:nvGrpSpPr>
          <p:grpSpPr>
            <a:xfrm>
              <a:off x="2746075" y="637800"/>
              <a:ext cx="5685032" cy="3426600"/>
              <a:chOff x="2746075" y="637800"/>
              <a:chExt cx="5685032" cy="3426600"/>
            </a:xfrm>
          </p:grpSpPr>
          <p:sp>
            <p:nvSpPr>
              <p:cNvPr id="822" name="Google Shape;822;p45"/>
              <p:cNvSpPr/>
              <p:nvPr/>
            </p:nvSpPr>
            <p:spPr>
              <a:xfrm>
                <a:off x="2746075" y="963600"/>
                <a:ext cx="5684700" cy="310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3" name="Google Shape;823;p45"/>
              <p:cNvSpPr/>
              <p:nvPr/>
            </p:nvSpPr>
            <p:spPr>
              <a:xfrm>
                <a:off x="2746407" y="637800"/>
                <a:ext cx="56847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4" name="Google Shape;824;p45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825" name="Google Shape;825;p45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6" name="Google Shape;826;p45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7" name="Google Shape;827;p45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28" name="Google Shape;828;p45"/>
          <p:cNvGrpSpPr/>
          <p:nvPr/>
        </p:nvGrpSpPr>
        <p:grpSpPr>
          <a:xfrm>
            <a:off x="2139738" y="539313"/>
            <a:ext cx="5685032" cy="3426600"/>
            <a:chOff x="2746075" y="637800"/>
            <a:chExt cx="5685032" cy="3426600"/>
          </a:xfrm>
        </p:grpSpPr>
        <p:grpSp>
          <p:nvGrpSpPr>
            <p:cNvPr id="829" name="Google Shape;829;p45"/>
            <p:cNvGrpSpPr/>
            <p:nvPr/>
          </p:nvGrpSpPr>
          <p:grpSpPr>
            <a:xfrm>
              <a:off x="2746075" y="637800"/>
              <a:ext cx="5685032" cy="3426600"/>
              <a:chOff x="2746075" y="637800"/>
              <a:chExt cx="5685032" cy="3426600"/>
            </a:xfrm>
          </p:grpSpPr>
          <p:sp>
            <p:nvSpPr>
              <p:cNvPr id="830" name="Google Shape;830;p45"/>
              <p:cNvSpPr/>
              <p:nvPr/>
            </p:nvSpPr>
            <p:spPr>
              <a:xfrm>
                <a:off x="2746075" y="963600"/>
                <a:ext cx="5684700" cy="310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1" name="Google Shape;831;p45"/>
              <p:cNvSpPr/>
              <p:nvPr/>
            </p:nvSpPr>
            <p:spPr>
              <a:xfrm>
                <a:off x="2746407" y="637800"/>
                <a:ext cx="56847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2" name="Google Shape;832;p45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833" name="Google Shape;833;p45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4" name="Google Shape;834;p45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5" name="Google Shape;835;p45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36" name="Google Shape;836;p45"/>
          <p:cNvSpPr txBox="1">
            <a:spLocks noGrp="1"/>
          </p:cNvSpPr>
          <p:nvPr>
            <p:ph type="title"/>
          </p:nvPr>
        </p:nvSpPr>
        <p:spPr>
          <a:xfrm>
            <a:off x="2292795" y="1303125"/>
            <a:ext cx="5391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chemeClr val="tx2">
                    <a:lumMod val="50000"/>
                  </a:schemeClr>
                </a:solidFill>
                <a:hlinkClick r:id="rId1"/>
              </a:rPr>
              <a:t> Dessert Hub</a:t>
            </a:r>
            <a:endParaRPr lang="en-US" altLang="en-US">
              <a:solidFill>
                <a:schemeClr val="tx2">
                  <a:lumMod val="50000"/>
                </a:schemeClr>
              </a:solidFill>
              <a:hlinkClick r:id="rId1"/>
            </a:endParaRPr>
          </a:p>
        </p:txBody>
      </p:sp>
      <p:grpSp>
        <p:nvGrpSpPr>
          <p:cNvPr id="837" name="Google Shape;837;p45"/>
          <p:cNvGrpSpPr/>
          <p:nvPr/>
        </p:nvGrpSpPr>
        <p:grpSpPr>
          <a:xfrm>
            <a:off x="7381100" y="2560975"/>
            <a:ext cx="1479375" cy="2440300"/>
            <a:chOff x="7381100" y="2560975"/>
            <a:chExt cx="1479375" cy="2440300"/>
          </a:xfrm>
        </p:grpSpPr>
        <p:sp>
          <p:nvSpPr>
            <p:cNvPr id="838" name="Google Shape;838;p45"/>
            <p:cNvSpPr/>
            <p:nvPr/>
          </p:nvSpPr>
          <p:spPr>
            <a:xfrm>
              <a:off x="7381100" y="2658575"/>
              <a:ext cx="1479300" cy="2342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258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45"/>
            <p:cNvSpPr/>
            <p:nvPr/>
          </p:nvSpPr>
          <p:spPr>
            <a:xfrm>
              <a:off x="7381175" y="2560975"/>
              <a:ext cx="1479300" cy="2259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45"/>
            <p:cNvSpPr/>
            <p:nvPr/>
          </p:nvSpPr>
          <p:spPr>
            <a:xfrm>
              <a:off x="8001200" y="2785200"/>
              <a:ext cx="239100" cy="651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841" name="Google Shape;841;p45"/>
            <p:cNvCxnSpPr>
              <a:stCxn id="839" idx="0"/>
              <a:endCxn id="840" idx="0"/>
            </p:cNvCxnSpPr>
            <p:nvPr/>
          </p:nvCxnSpPr>
          <p:spPr>
            <a:xfrm>
              <a:off x="8120825" y="2560975"/>
              <a:ext cx="0" cy="2241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42" name="Google Shape;842;p45"/>
          <p:cNvSpPr/>
          <p:nvPr/>
        </p:nvSpPr>
        <p:spPr>
          <a:xfrm rot="1917594">
            <a:off x="3161122" y="3670800"/>
            <a:ext cx="520851" cy="708153"/>
          </a:xfrm>
          <a:prstGeom prst="upArrow">
            <a:avLst>
              <a:gd name="adj1" fmla="val 25005"/>
              <a:gd name="adj2" fmla="val 100000"/>
            </a:avLst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000000" algn="bl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43" name="Google Shape;843;p45"/>
          <p:cNvGrpSpPr/>
          <p:nvPr/>
        </p:nvGrpSpPr>
        <p:grpSpPr>
          <a:xfrm flipH="1">
            <a:off x="341744" y="3900229"/>
            <a:ext cx="1206195" cy="1177623"/>
            <a:chOff x="2180272" y="-464800"/>
            <a:chExt cx="1256977" cy="1227202"/>
          </a:xfrm>
        </p:grpSpPr>
        <p:sp>
          <p:nvSpPr>
            <p:cNvPr id="844" name="Google Shape;844;p45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45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46" name="Google Shape;846;p45"/>
          <p:cNvSpPr/>
          <p:nvPr/>
        </p:nvSpPr>
        <p:spPr>
          <a:xfrm>
            <a:off x="806175" y="1691250"/>
            <a:ext cx="1713300" cy="62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420000" algn="bl" rotWithShape="0">
              <a:schemeClr val="lt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rPr>
              <a:t>Enter</a:t>
            </a:r>
            <a:endParaRPr>
              <a:solidFill>
                <a:schemeClr val="lt1"/>
              </a:solidFill>
              <a:latin typeface="Fredoka One" panose="02000000000000000000"/>
              <a:ea typeface="Fredoka One" panose="02000000000000000000"/>
              <a:cs typeface="Fredoka One" panose="02000000000000000000"/>
              <a:sym typeface="Fredoka One" panose="02000000000000000000"/>
            </a:endParaRPr>
          </a:p>
        </p:txBody>
      </p:sp>
      <p:sp>
        <p:nvSpPr>
          <p:cNvPr id="847" name="Google Shape;847;p45"/>
          <p:cNvSpPr/>
          <p:nvPr/>
        </p:nvSpPr>
        <p:spPr>
          <a:xfrm>
            <a:off x="8069950" y="1751221"/>
            <a:ext cx="185827" cy="207947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6667 -0.205556 " pathEditMode="relative" ptsTypes="">
                                      <p:cBhvr>
                                        <p:cTn id="6" dur="2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nrio"/>
          <p:cNvPicPr>
            <a:picLocks noChangeAspect="1"/>
          </p:cNvPicPr>
          <p:nvPr/>
        </p:nvPicPr>
        <p:blipFill>
          <a:blip r:embed="rId1"/>
          <a:srcRect t="15059" b="7824"/>
          <a:stretch>
            <a:fillRect/>
          </a:stretch>
        </p:blipFill>
        <p:spPr>
          <a:xfrm>
            <a:off x="-635" y="-3810"/>
            <a:ext cx="9144635" cy="3568700"/>
          </a:xfrm>
          <a:prstGeom prst="rect">
            <a:avLst/>
          </a:prstGeom>
        </p:spPr>
      </p:pic>
      <p:grpSp>
        <p:nvGrpSpPr>
          <p:cNvPr id="1224" name="Google Shape;1224;p54"/>
          <p:cNvGrpSpPr/>
          <p:nvPr/>
        </p:nvGrpSpPr>
        <p:grpSpPr>
          <a:xfrm>
            <a:off x="2273922" y="2743575"/>
            <a:ext cx="4596159" cy="1860527"/>
            <a:chOff x="-240953" y="1217413"/>
            <a:chExt cx="4596159" cy="1860527"/>
          </a:xfrm>
        </p:grpSpPr>
        <p:grpSp>
          <p:nvGrpSpPr>
            <p:cNvPr id="1225" name="Google Shape;1225;p54"/>
            <p:cNvGrpSpPr/>
            <p:nvPr/>
          </p:nvGrpSpPr>
          <p:grpSpPr>
            <a:xfrm>
              <a:off x="-240953" y="1217413"/>
              <a:ext cx="4596159" cy="1860527"/>
              <a:chOff x="-33315" y="637810"/>
              <a:chExt cx="8464381" cy="1849798"/>
            </a:xfrm>
          </p:grpSpPr>
          <p:sp>
            <p:nvSpPr>
              <p:cNvPr id="1226" name="Google Shape;1226;p54"/>
              <p:cNvSpPr/>
              <p:nvPr/>
            </p:nvSpPr>
            <p:spPr>
              <a:xfrm>
                <a:off x="-33315" y="963608"/>
                <a:ext cx="8463900" cy="15240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7" name="Google Shape;1227;p54"/>
              <p:cNvSpPr/>
              <p:nvPr/>
            </p:nvSpPr>
            <p:spPr>
              <a:xfrm>
                <a:off x="-32834" y="637810"/>
                <a:ext cx="846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28" name="Google Shape;1228;p54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229" name="Google Shape;1229;p54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0" name="Google Shape;1230;p54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1" name="Google Shape;1231;p54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232" name="Google Shape;1232;p54"/>
          <p:cNvSpPr txBox="1">
            <a:spLocks noGrp="1"/>
          </p:cNvSpPr>
          <p:nvPr>
            <p:ph type="body" idx="1"/>
          </p:nvPr>
        </p:nvSpPr>
        <p:spPr>
          <a:xfrm>
            <a:off x="2661600" y="3300600"/>
            <a:ext cx="38208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/>
              <a:t>Q &amp; A</a:t>
            </a:r>
            <a:endParaRPr lang="en-US" altLang="en-GB" sz="4000"/>
          </a:p>
        </p:txBody>
      </p:sp>
      <p:sp>
        <p:nvSpPr>
          <p:cNvPr id="1233" name="Google Shape;1233;p54"/>
          <p:cNvSpPr/>
          <p:nvPr/>
        </p:nvSpPr>
        <p:spPr>
          <a:xfrm>
            <a:off x="7065472" y="350626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4" name="Google Shape;1234;p54"/>
          <p:cNvGrpSpPr/>
          <p:nvPr/>
        </p:nvGrpSpPr>
        <p:grpSpPr>
          <a:xfrm>
            <a:off x="1560169" y="2590954"/>
            <a:ext cx="1206195" cy="1177623"/>
            <a:chOff x="2180272" y="-464800"/>
            <a:chExt cx="1256977" cy="1227202"/>
          </a:xfrm>
        </p:grpSpPr>
        <p:sp>
          <p:nvSpPr>
            <p:cNvPr id="1235" name="Google Shape;1235;p54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54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7" name="Google Shape;1237;p54"/>
          <p:cNvSpPr/>
          <p:nvPr/>
        </p:nvSpPr>
        <p:spPr>
          <a:xfrm>
            <a:off x="1260697" y="397923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8" name="Google Shape;1238;p54"/>
          <p:cNvGrpSpPr/>
          <p:nvPr/>
        </p:nvGrpSpPr>
        <p:grpSpPr>
          <a:xfrm>
            <a:off x="6564869" y="4179277"/>
            <a:ext cx="1300688" cy="673500"/>
            <a:chOff x="6691856" y="4179277"/>
            <a:chExt cx="1300688" cy="673500"/>
          </a:xfrm>
        </p:grpSpPr>
        <p:sp>
          <p:nvSpPr>
            <p:cNvPr id="1239" name="Google Shape;1239;p54"/>
            <p:cNvSpPr/>
            <p:nvPr/>
          </p:nvSpPr>
          <p:spPr>
            <a:xfrm rot="-1917045" flipH="1">
              <a:off x="7478627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54"/>
            <p:cNvSpPr/>
            <p:nvPr/>
          </p:nvSpPr>
          <p:spPr>
            <a:xfrm rot="-1917045" flipH="1">
              <a:off x="7250027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54"/>
            <p:cNvSpPr/>
            <p:nvPr/>
          </p:nvSpPr>
          <p:spPr>
            <a:xfrm rot="-1917045" flipH="1">
              <a:off x="7015089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54"/>
            <p:cNvSpPr/>
            <p:nvPr/>
          </p:nvSpPr>
          <p:spPr>
            <a:xfrm rot="-1917045" flipH="1">
              <a:off x="6805539" y="4243947"/>
              <a:ext cx="400234" cy="544161"/>
            </a:xfrm>
            <a:prstGeom prst="upArrow">
              <a:avLst>
                <a:gd name="adj1" fmla="val 25005"/>
                <a:gd name="adj2" fmla="val 100000"/>
              </a:avLst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9" name="Google Shape;2019;p68"/>
          <p:cNvGrpSpPr/>
          <p:nvPr/>
        </p:nvGrpSpPr>
        <p:grpSpPr>
          <a:xfrm>
            <a:off x="2433320" y="876935"/>
            <a:ext cx="4277360" cy="3395345"/>
            <a:chOff x="77645" y="1217413"/>
            <a:chExt cx="4277516" cy="3266950"/>
          </a:xfrm>
        </p:grpSpPr>
        <p:grpSp>
          <p:nvGrpSpPr>
            <p:cNvPr id="2020" name="Google Shape;2020;p68"/>
            <p:cNvGrpSpPr/>
            <p:nvPr/>
          </p:nvGrpSpPr>
          <p:grpSpPr>
            <a:xfrm>
              <a:off x="77645" y="1217413"/>
              <a:ext cx="4277516" cy="3266950"/>
              <a:chOff x="553422" y="637810"/>
              <a:chExt cx="7877562" cy="3248111"/>
            </a:xfrm>
          </p:grpSpPr>
          <p:sp>
            <p:nvSpPr>
              <p:cNvPr id="2021" name="Google Shape;2021;p68"/>
              <p:cNvSpPr/>
              <p:nvPr/>
            </p:nvSpPr>
            <p:spPr>
              <a:xfrm>
                <a:off x="553422" y="963621"/>
                <a:ext cx="7877100" cy="29223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2" name="Google Shape;2022;p68"/>
              <p:cNvSpPr/>
              <p:nvPr/>
            </p:nvSpPr>
            <p:spPr>
              <a:xfrm>
                <a:off x="553883" y="637810"/>
                <a:ext cx="78771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23" name="Google Shape;2023;p68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2024" name="Google Shape;2024;p68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5" name="Google Shape;2025;p68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6" name="Google Shape;2026;p68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027" name="Google Shape;2027;p68"/>
          <p:cNvSpPr txBox="1">
            <a:spLocks noGrp="1"/>
          </p:cNvSpPr>
          <p:nvPr>
            <p:ph type="title"/>
          </p:nvPr>
        </p:nvSpPr>
        <p:spPr>
          <a:xfrm>
            <a:off x="2582550" y="2163580"/>
            <a:ext cx="39789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 lang="en-GB"/>
          </a:p>
        </p:txBody>
      </p:sp>
      <p:grpSp>
        <p:nvGrpSpPr>
          <p:cNvPr id="2029" name="Google Shape;2029;p68"/>
          <p:cNvGrpSpPr/>
          <p:nvPr/>
        </p:nvGrpSpPr>
        <p:grpSpPr>
          <a:xfrm rot="1124476">
            <a:off x="-1063791" y="1885755"/>
            <a:ext cx="3002061" cy="1104891"/>
            <a:chOff x="419375" y="2109025"/>
            <a:chExt cx="1137975" cy="418825"/>
          </a:xfrm>
        </p:grpSpPr>
        <p:sp>
          <p:nvSpPr>
            <p:cNvPr id="2030" name="Google Shape;2030;p68"/>
            <p:cNvSpPr/>
            <p:nvPr/>
          </p:nvSpPr>
          <p:spPr>
            <a:xfrm>
              <a:off x="434575" y="2109025"/>
              <a:ext cx="1122775" cy="418825"/>
            </a:xfrm>
            <a:custGeom>
              <a:avLst/>
              <a:gdLst/>
              <a:ahLst/>
              <a:cxnLst/>
              <a:rect l="l" t="t" r="r" b="b"/>
              <a:pathLst>
                <a:path w="44911" h="16753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16359"/>
                  </a:lnTo>
                  <a:cubicBezTo>
                    <a:pt x="0" y="16574"/>
                    <a:pt x="179" y="16752"/>
                    <a:pt x="393" y="16752"/>
                  </a:cubicBezTo>
                  <a:lnTo>
                    <a:pt x="44518" y="16752"/>
                  </a:lnTo>
                  <a:cubicBezTo>
                    <a:pt x="44732" y="16752"/>
                    <a:pt x="44911" y="16574"/>
                    <a:pt x="44911" y="16359"/>
                  </a:cubicBezTo>
                  <a:lnTo>
                    <a:pt x="44911" y="393"/>
                  </a:lnTo>
                  <a:cubicBezTo>
                    <a:pt x="44911" y="179"/>
                    <a:pt x="44732" y="0"/>
                    <a:pt x="4451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68"/>
            <p:cNvSpPr/>
            <p:nvPr/>
          </p:nvSpPr>
          <p:spPr>
            <a:xfrm>
              <a:off x="419375" y="2109025"/>
              <a:ext cx="1098675" cy="418825"/>
            </a:xfrm>
            <a:custGeom>
              <a:avLst/>
              <a:gdLst/>
              <a:ahLst/>
              <a:cxnLst/>
              <a:rect l="l" t="t" r="r" b="b"/>
              <a:pathLst>
                <a:path w="43947" h="16753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16359"/>
                  </a:lnTo>
                  <a:cubicBezTo>
                    <a:pt x="1" y="16574"/>
                    <a:pt x="180" y="16752"/>
                    <a:pt x="394" y="16752"/>
                  </a:cubicBezTo>
                  <a:lnTo>
                    <a:pt x="43554" y="16752"/>
                  </a:lnTo>
                  <a:cubicBezTo>
                    <a:pt x="43780" y="16752"/>
                    <a:pt x="43947" y="16574"/>
                    <a:pt x="43947" y="16359"/>
                  </a:cubicBezTo>
                  <a:lnTo>
                    <a:pt x="43947" y="393"/>
                  </a:lnTo>
                  <a:cubicBezTo>
                    <a:pt x="43947" y="179"/>
                    <a:pt x="43780" y="0"/>
                    <a:pt x="43554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68"/>
            <p:cNvSpPr/>
            <p:nvPr/>
          </p:nvSpPr>
          <p:spPr>
            <a:xfrm>
              <a:off x="700075" y="2428400"/>
              <a:ext cx="522125" cy="55400"/>
            </a:xfrm>
            <a:custGeom>
              <a:avLst/>
              <a:gdLst/>
              <a:ahLst/>
              <a:cxnLst/>
              <a:rect l="l" t="t" r="r" b="b"/>
              <a:pathLst>
                <a:path w="20885" h="2216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lnTo>
                    <a:pt x="1" y="2037"/>
                  </a:lnTo>
                  <a:cubicBezTo>
                    <a:pt x="1" y="2132"/>
                    <a:pt x="84" y="2215"/>
                    <a:pt x="179" y="2215"/>
                  </a:cubicBezTo>
                  <a:lnTo>
                    <a:pt x="20694" y="2215"/>
                  </a:lnTo>
                  <a:cubicBezTo>
                    <a:pt x="20801" y="2215"/>
                    <a:pt x="20884" y="2132"/>
                    <a:pt x="20884" y="2037"/>
                  </a:cubicBezTo>
                  <a:lnTo>
                    <a:pt x="20884" y="179"/>
                  </a:lnTo>
                  <a:cubicBezTo>
                    <a:pt x="20884" y="72"/>
                    <a:pt x="20801" y="1"/>
                    <a:pt x="2069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68"/>
            <p:cNvSpPr/>
            <p:nvPr/>
          </p:nvSpPr>
          <p:spPr>
            <a:xfrm>
              <a:off x="467000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4" name="Google Shape;2034;p68"/>
            <p:cNvSpPr/>
            <p:nvPr/>
          </p:nvSpPr>
          <p:spPr>
            <a:xfrm>
              <a:off x="58755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4"/>
                  </a:cubicBezTo>
                  <a:lnTo>
                    <a:pt x="2216" y="191"/>
                  </a:lnTo>
                  <a:cubicBezTo>
                    <a:pt x="2216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5" name="Google Shape;2035;p68"/>
            <p:cNvSpPr/>
            <p:nvPr/>
          </p:nvSpPr>
          <p:spPr>
            <a:xfrm>
              <a:off x="66525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6" name="Google Shape;2036;p68"/>
            <p:cNvSpPr/>
            <p:nvPr/>
          </p:nvSpPr>
          <p:spPr>
            <a:xfrm>
              <a:off x="742950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6" y="2132"/>
                    <a:pt x="2226" y="2024"/>
                  </a:cubicBezTo>
                  <a:lnTo>
                    <a:pt x="2226" y="191"/>
                  </a:lnTo>
                  <a:cubicBezTo>
                    <a:pt x="2226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7" name="Google Shape;2037;p68"/>
            <p:cNvSpPr/>
            <p:nvPr/>
          </p:nvSpPr>
          <p:spPr>
            <a:xfrm>
              <a:off x="820625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6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4"/>
                  </a:cubicBezTo>
                  <a:lnTo>
                    <a:pt x="2227" y="191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8" name="Google Shape;2038;p68"/>
            <p:cNvSpPr/>
            <p:nvPr/>
          </p:nvSpPr>
          <p:spPr>
            <a:xfrm>
              <a:off x="898325" y="22486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2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43" y="2215"/>
                    <a:pt x="2227" y="2132"/>
                    <a:pt x="2227" y="2024"/>
                  </a:cubicBezTo>
                  <a:lnTo>
                    <a:pt x="2227" y="191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68"/>
            <p:cNvSpPr/>
            <p:nvPr/>
          </p:nvSpPr>
          <p:spPr>
            <a:xfrm>
              <a:off x="976300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68"/>
            <p:cNvSpPr/>
            <p:nvPr/>
          </p:nvSpPr>
          <p:spPr>
            <a:xfrm>
              <a:off x="1054000" y="22486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1" name="Google Shape;2041;p68"/>
            <p:cNvSpPr/>
            <p:nvPr/>
          </p:nvSpPr>
          <p:spPr>
            <a:xfrm>
              <a:off x="1131675" y="22486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2" name="Google Shape;2042;p68"/>
            <p:cNvSpPr/>
            <p:nvPr/>
          </p:nvSpPr>
          <p:spPr>
            <a:xfrm>
              <a:off x="1209375" y="22486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2024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2043;p68"/>
            <p:cNvSpPr/>
            <p:nvPr/>
          </p:nvSpPr>
          <p:spPr>
            <a:xfrm>
              <a:off x="1287050" y="22486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2024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15" y="2024"/>
                  </a:cubicBezTo>
                  <a:lnTo>
                    <a:pt x="2215" y="191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4" name="Google Shape;2044;p68"/>
            <p:cNvSpPr/>
            <p:nvPr/>
          </p:nvSpPr>
          <p:spPr>
            <a:xfrm>
              <a:off x="467000" y="2248325"/>
              <a:ext cx="95275" cy="55675"/>
            </a:xfrm>
            <a:custGeom>
              <a:avLst/>
              <a:gdLst/>
              <a:ahLst/>
              <a:cxnLst/>
              <a:rect l="l" t="t" r="r" b="b"/>
              <a:pathLst>
                <a:path w="3811" h="2227" extrusionOk="0">
                  <a:moveTo>
                    <a:pt x="251" y="0"/>
                  </a:moveTo>
                  <a:cubicBezTo>
                    <a:pt x="108" y="0"/>
                    <a:pt x="1" y="119"/>
                    <a:pt x="1" y="262"/>
                  </a:cubicBezTo>
                  <a:lnTo>
                    <a:pt x="1" y="1977"/>
                  </a:lnTo>
                  <a:cubicBezTo>
                    <a:pt x="1" y="2108"/>
                    <a:pt x="108" y="2227"/>
                    <a:pt x="251" y="2227"/>
                  </a:cubicBezTo>
                  <a:lnTo>
                    <a:pt x="3549" y="2227"/>
                  </a:lnTo>
                  <a:cubicBezTo>
                    <a:pt x="3692" y="2227"/>
                    <a:pt x="3811" y="2108"/>
                    <a:pt x="3811" y="1977"/>
                  </a:cubicBezTo>
                  <a:lnTo>
                    <a:pt x="3811" y="262"/>
                  </a:lnTo>
                  <a:cubicBezTo>
                    <a:pt x="3811" y="119"/>
                    <a:pt x="3692" y="0"/>
                    <a:pt x="3549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5" name="Google Shape;2045;p68"/>
            <p:cNvSpPr/>
            <p:nvPr/>
          </p:nvSpPr>
          <p:spPr>
            <a:xfrm>
              <a:off x="544700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6" name="Google Shape;2046;p68"/>
            <p:cNvSpPr/>
            <p:nvPr/>
          </p:nvSpPr>
          <p:spPr>
            <a:xfrm>
              <a:off x="622375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68"/>
            <p:cNvSpPr/>
            <p:nvPr/>
          </p:nvSpPr>
          <p:spPr>
            <a:xfrm>
              <a:off x="700075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68"/>
            <p:cNvSpPr/>
            <p:nvPr/>
          </p:nvSpPr>
          <p:spPr>
            <a:xfrm>
              <a:off x="777775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2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68"/>
            <p:cNvSpPr/>
            <p:nvPr/>
          </p:nvSpPr>
          <p:spPr>
            <a:xfrm>
              <a:off x="855450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37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44" y="1"/>
                    <a:pt x="2037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68"/>
            <p:cNvSpPr/>
            <p:nvPr/>
          </p:nvSpPr>
          <p:spPr>
            <a:xfrm>
              <a:off x="933150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203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15"/>
                    <a:pt x="203" y="2215"/>
                  </a:cubicBezTo>
                  <a:lnTo>
                    <a:pt x="2036" y="2215"/>
                  </a:lnTo>
                  <a:cubicBezTo>
                    <a:pt x="2143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43" y="1"/>
                    <a:pt x="203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68"/>
            <p:cNvSpPr/>
            <p:nvPr/>
          </p:nvSpPr>
          <p:spPr>
            <a:xfrm>
              <a:off x="1011125" y="2157825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68"/>
            <p:cNvSpPr/>
            <p:nvPr/>
          </p:nvSpPr>
          <p:spPr>
            <a:xfrm>
              <a:off x="1088825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68"/>
            <p:cNvSpPr/>
            <p:nvPr/>
          </p:nvSpPr>
          <p:spPr>
            <a:xfrm>
              <a:off x="1166500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68"/>
            <p:cNvSpPr/>
            <p:nvPr/>
          </p:nvSpPr>
          <p:spPr>
            <a:xfrm>
              <a:off x="1244200" y="2157825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2055;p68"/>
            <p:cNvSpPr/>
            <p:nvPr/>
          </p:nvSpPr>
          <p:spPr>
            <a:xfrm>
              <a:off x="1321875" y="2157825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6" name="Google Shape;2056;p68"/>
            <p:cNvSpPr/>
            <p:nvPr/>
          </p:nvSpPr>
          <p:spPr>
            <a:xfrm>
              <a:off x="1399875" y="2157825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7" name="Google Shape;2057;p68"/>
            <p:cNvSpPr/>
            <p:nvPr/>
          </p:nvSpPr>
          <p:spPr>
            <a:xfrm>
              <a:off x="467000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68"/>
            <p:cNvSpPr/>
            <p:nvPr/>
          </p:nvSpPr>
          <p:spPr>
            <a:xfrm>
              <a:off x="544700" y="23385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4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2059;p68"/>
            <p:cNvSpPr/>
            <p:nvPr/>
          </p:nvSpPr>
          <p:spPr>
            <a:xfrm>
              <a:off x="622375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1"/>
                    <a:pt x="2216" y="2024"/>
                  </a:cubicBezTo>
                  <a:lnTo>
                    <a:pt x="2216" y="191"/>
                  </a:lnTo>
                  <a:cubicBezTo>
                    <a:pt x="2216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0" name="Google Shape;2060;p68"/>
            <p:cNvSpPr/>
            <p:nvPr/>
          </p:nvSpPr>
          <p:spPr>
            <a:xfrm>
              <a:off x="467000" y="2428400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1" name="Google Shape;2061;p68"/>
            <p:cNvSpPr/>
            <p:nvPr/>
          </p:nvSpPr>
          <p:spPr>
            <a:xfrm>
              <a:off x="544700" y="2428400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68"/>
            <p:cNvSpPr/>
            <p:nvPr/>
          </p:nvSpPr>
          <p:spPr>
            <a:xfrm>
              <a:off x="622375" y="2428400"/>
              <a:ext cx="55400" cy="55400"/>
            </a:xfrm>
            <a:custGeom>
              <a:avLst/>
              <a:gdLst/>
              <a:ahLst/>
              <a:cxnLst/>
              <a:rect l="l" t="t" r="r" b="b"/>
              <a:pathLst>
                <a:path w="2216" h="2216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68"/>
            <p:cNvSpPr/>
            <p:nvPr/>
          </p:nvSpPr>
          <p:spPr>
            <a:xfrm>
              <a:off x="700075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32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68"/>
            <p:cNvSpPr/>
            <p:nvPr/>
          </p:nvSpPr>
          <p:spPr>
            <a:xfrm>
              <a:off x="777775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2" y="0"/>
                  </a:moveTo>
                  <a:cubicBezTo>
                    <a:pt x="95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95" y="2215"/>
                    <a:pt x="202" y="2215"/>
                  </a:cubicBezTo>
                  <a:lnTo>
                    <a:pt x="2024" y="2215"/>
                  </a:lnTo>
                  <a:cubicBezTo>
                    <a:pt x="2131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68"/>
            <p:cNvSpPr/>
            <p:nvPr/>
          </p:nvSpPr>
          <p:spPr>
            <a:xfrm>
              <a:off x="855450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37" y="2215"/>
                  </a:lnTo>
                  <a:cubicBezTo>
                    <a:pt x="2144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68"/>
            <p:cNvSpPr/>
            <p:nvPr/>
          </p:nvSpPr>
          <p:spPr>
            <a:xfrm>
              <a:off x="933150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95" y="2215"/>
                    <a:pt x="203" y="2215"/>
                  </a:cubicBezTo>
                  <a:lnTo>
                    <a:pt x="2036" y="2215"/>
                  </a:lnTo>
                  <a:cubicBezTo>
                    <a:pt x="2143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68"/>
            <p:cNvSpPr/>
            <p:nvPr/>
          </p:nvSpPr>
          <p:spPr>
            <a:xfrm>
              <a:off x="1011125" y="2338525"/>
              <a:ext cx="55400" cy="55375"/>
            </a:xfrm>
            <a:custGeom>
              <a:avLst/>
              <a:gdLst/>
              <a:ahLst/>
              <a:cxnLst/>
              <a:rect l="l" t="t" r="r" b="b"/>
              <a:pathLst>
                <a:path w="2216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68"/>
            <p:cNvSpPr/>
            <p:nvPr/>
          </p:nvSpPr>
          <p:spPr>
            <a:xfrm>
              <a:off x="1088825" y="23385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1"/>
                    <a:pt x="2215" y="2024"/>
                  </a:cubicBezTo>
                  <a:lnTo>
                    <a:pt x="2215" y="191"/>
                  </a:lnTo>
                  <a:cubicBezTo>
                    <a:pt x="2215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68"/>
            <p:cNvSpPr/>
            <p:nvPr/>
          </p:nvSpPr>
          <p:spPr>
            <a:xfrm>
              <a:off x="1166500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84" y="2215"/>
                    <a:pt x="191" y="2215"/>
                  </a:cubicBezTo>
                  <a:lnTo>
                    <a:pt x="2025" y="2215"/>
                  </a:lnTo>
                  <a:cubicBezTo>
                    <a:pt x="2132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68"/>
            <p:cNvSpPr/>
            <p:nvPr/>
          </p:nvSpPr>
          <p:spPr>
            <a:xfrm>
              <a:off x="1244200" y="2338525"/>
              <a:ext cx="55675" cy="55375"/>
            </a:xfrm>
            <a:custGeom>
              <a:avLst/>
              <a:gdLst/>
              <a:ahLst/>
              <a:cxnLst/>
              <a:rect l="l" t="t" r="r" b="b"/>
              <a:pathLst>
                <a:path w="2227" h="2215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lnTo>
                    <a:pt x="0" y="2024"/>
                  </a:lnTo>
                  <a:cubicBezTo>
                    <a:pt x="0" y="2131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68"/>
            <p:cNvSpPr/>
            <p:nvPr/>
          </p:nvSpPr>
          <p:spPr>
            <a:xfrm>
              <a:off x="1321875" y="2338525"/>
              <a:ext cx="55700" cy="55375"/>
            </a:xfrm>
            <a:custGeom>
              <a:avLst/>
              <a:gdLst/>
              <a:ahLst/>
              <a:cxnLst/>
              <a:rect l="l" t="t" r="r" b="b"/>
              <a:pathLst>
                <a:path w="2228" h="2215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lnTo>
                    <a:pt x="1" y="2024"/>
                  </a:lnTo>
                  <a:cubicBezTo>
                    <a:pt x="1" y="2131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1"/>
                    <a:pt x="2227" y="2024"/>
                  </a:cubicBezTo>
                  <a:lnTo>
                    <a:pt x="2227" y="191"/>
                  </a:lnTo>
                  <a:cubicBezTo>
                    <a:pt x="2227" y="83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68"/>
            <p:cNvSpPr/>
            <p:nvPr/>
          </p:nvSpPr>
          <p:spPr>
            <a:xfrm>
              <a:off x="1377550" y="2248325"/>
              <a:ext cx="77700" cy="145575"/>
            </a:xfrm>
            <a:custGeom>
              <a:avLst/>
              <a:gdLst/>
              <a:ahLst/>
              <a:cxnLst/>
              <a:rect l="l" t="t" r="r" b="b"/>
              <a:pathLst>
                <a:path w="3108" h="5823" extrusionOk="0">
                  <a:moveTo>
                    <a:pt x="655" y="0"/>
                  </a:moveTo>
                  <a:cubicBezTo>
                    <a:pt x="286" y="0"/>
                    <a:pt x="0" y="310"/>
                    <a:pt x="0" y="691"/>
                  </a:cubicBezTo>
                  <a:lnTo>
                    <a:pt x="0" y="1667"/>
                  </a:lnTo>
                  <a:cubicBezTo>
                    <a:pt x="0" y="2048"/>
                    <a:pt x="286" y="2358"/>
                    <a:pt x="655" y="2358"/>
                  </a:cubicBezTo>
                  <a:lnTo>
                    <a:pt x="893" y="2358"/>
                  </a:lnTo>
                  <a:lnTo>
                    <a:pt x="893" y="4965"/>
                  </a:lnTo>
                  <a:cubicBezTo>
                    <a:pt x="893" y="5442"/>
                    <a:pt x="1250" y="5823"/>
                    <a:pt x="1703" y="5823"/>
                  </a:cubicBezTo>
                  <a:lnTo>
                    <a:pt x="2298" y="5823"/>
                  </a:lnTo>
                  <a:cubicBezTo>
                    <a:pt x="2739" y="5823"/>
                    <a:pt x="3108" y="5442"/>
                    <a:pt x="3108" y="4965"/>
                  </a:cubicBezTo>
                  <a:lnTo>
                    <a:pt x="3108" y="1667"/>
                  </a:lnTo>
                  <a:lnTo>
                    <a:pt x="3108" y="1560"/>
                  </a:lnTo>
                  <a:lnTo>
                    <a:pt x="3108" y="691"/>
                  </a:lnTo>
                  <a:cubicBezTo>
                    <a:pt x="3108" y="310"/>
                    <a:pt x="2822" y="0"/>
                    <a:pt x="245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3" name="Google Shape;2073;p68"/>
            <p:cNvSpPr/>
            <p:nvPr/>
          </p:nvSpPr>
          <p:spPr>
            <a:xfrm>
              <a:off x="1244200" y="2428400"/>
              <a:ext cx="55675" cy="55400"/>
            </a:xfrm>
            <a:custGeom>
              <a:avLst/>
              <a:gdLst/>
              <a:ahLst/>
              <a:cxnLst/>
              <a:rect l="l" t="t" r="r" b="b"/>
              <a:pathLst>
                <a:path w="2227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4" name="Google Shape;2074;p68"/>
            <p:cNvSpPr/>
            <p:nvPr/>
          </p:nvSpPr>
          <p:spPr>
            <a:xfrm>
              <a:off x="1321875" y="2428400"/>
              <a:ext cx="55700" cy="55400"/>
            </a:xfrm>
            <a:custGeom>
              <a:avLst/>
              <a:gdLst/>
              <a:ahLst/>
              <a:cxnLst/>
              <a:rect l="l" t="t" r="r" b="b"/>
              <a:pathLst>
                <a:path w="2228" h="2216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15"/>
                    <a:pt x="203" y="2215"/>
                  </a:cubicBezTo>
                  <a:lnTo>
                    <a:pt x="2025" y="2215"/>
                  </a:lnTo>
                  <a:cubicBezTo>
                    <a:pt x="2144" y="2215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5" name="Google Shape;2075;p68"/>
            <p:cNvSpPr/>
            <p:nvPr/>
          </p:nvSpPr>
          <p:spPr>
            <a:xfrm>
              <a:off x="1399875" y="2428400"/>
              <a:ext cx="55375" cy="55400"/>
            </a:xfrm>
            <a:custGeom>
              <a:avLst/>
              <a:gdLst/>
              <a:ahLst/>
              <a:cxnLst/>
              <a:rect l="l" t="t" r="r" b="b"/>
              <a:pathLst>
                <a:path w="2215" h="2216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15"/>
                    <a:pt x="191" y="2215"/>
                  </a:cubicBezTo>
                  <a:lnTo>
                    <a:pt x="2024" y="2215"/>
                  </a:lnTo>
                  <a:cubicBezTo>
                    <a:pt x="2131" y="2215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6" name="Google Shape;2076;p68"/>
            <p:cNvSpPr/>
            <p:nvPr/>
          </p:nvSpPr>
          <p:spPr>
            <a:xfrm>
              <a:off x="700075" y="2420675"/>
              <a:ext cx="522125" cy="55675"/>
            </a:xfrm>
            <a:custGeom>
              <a:avLst/>
              <a:gdLst/>
              <a:ahLst/>
              <a:cxnLst/>
              <a:rect l="l" t="t" r="r" b="b"/>
              <a:pathLst>
                <a:path w="20885" h="2227" extrusionOk="0">
                  <a:moveTo>
                    <a:pt x="179" y="0"/>
                  </a:moveTo>
                  <a:cubicBezTo>
                    <a:pt x="84" y="0"/>
                    <a:pt x="1" y="83"/>
                    <a:pt x="1" y="191"/>
                  </a:cubicBezTo>
                  <a:lnTo>
                    <a:pt x="1" y="2048"/>
                  </a:lnTo>
                  <a:cubicBezTo>
                    <a:pt x="1" y="2143"/>
                    <a:pt x="84" y="2227"/>
                    <a:pt x="179" y="2227"/>
                  </a:cubicBezTo>
                  <a:lnTo>
                    <a:pt x="20694" y="2227"/>
                  </a:lnTo>
                  <a:cubicBezTo>
                    <a:pt x="20801" y="2227"/>
                    <a:pt x="20884" y="2143"/>
                    <a:pt x="20884" y="2048"/>
                  </a:cubicBezTo>
                  <a:lnTo>
                    <a:pt x="20884" y="191"/>
                  </a:lnTo>
                  <a:cubicBezTo>
                    <a:pt x="20884" y="83"/>
                    <a:pt x="20801" y="0"/>
                    <a:pt x="2069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7" name="Google Shape;2077;p68"/>
            <p:cNvSpPr/>
            <p:nvPr/>
          </p:nvSpPr>
          <p:spPr>
            <a:xfrm>
              <a:off x="467000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8" name="Google Shape;2078;p68"/>
            <p:cNvSpPr/>
            <p:nvPr/>
          </p:nvSpPr>
          <p:spPr>
            <a:xfrm>
              <a:off x="58755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2"/>
                    <a:pt x="2216" y="2025"/>
                  </a:cubicBezTo>
                  <a:lnTo>
                    <a:pt x="2216" y="191"/>
                  </a:lnTo>
                  <a:cubicBezTo>
                    <a:pt x="2216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9" name="Google Shape;2079;p68"/>
            <p:cNvSpPr/>
            <p:nvPr/>
          </p:nvSpPr>
          <p:spPr>
            <a:xfrm>
              <a:off x="66525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68"/>
            <p:cNvSpPr/>
            <p:nvPr/>
          </p:nvSpPr>
          <p:spPr>
            <a:xfrm>
              <a:off x="742950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6" y="2132"/>
                    <a:pt x="2226" y="2025"/>
                  </a:cubicBezTo>
                  <a:lnTo>
                    <a:pt x="2226" y="191"/>
                  </a:lnTo>
                  <a:cubicBezTo>
                    <a:pt x="2226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68"/>
            <p:cNvSpPr/>
            <p:nvPr/>
          </p:nvSpPr>
          <p:spPr>
            <a:xfrm>
              <a:off x="820625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68"/>
            <p:cNvSpPr/>
            <p:nvPr/>
          </p:nvSpPr>
          <p:spPr>
            <a:xfrm>
              <a:off x="898325" y="2240875"/>
              <a:ext cx="55675" cy="55700"/>
            </a:xfrm>
            <a:custGeom>
              <a:avLst/>
              <a:gdLst/>
              <a:ahLst/>
              <a:cxnLst/>
              <a:rect l="l" t="t" r="r" b="b"/>
              <a:pathLst>
                <a:path w="2227" h="2228" extrusionOk="0">
                  <a:moveTo>
                    <a:pt x="202" y="1"/>
                  </a:moveTo>
                  <a:cubicBezTo>
                    <a:pt x="95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43" y="2227"/>
                    <a:pt x="2227" y="2132"/>
                    <a:pt x="2227" y="2025"/>
                  </a:cubicBezTo>
                  <a:lnTo>
                    <a:pt x="2227" y="191"/>
                  </a:lnTo>
                  <a:cubicBezTo>
                    <a:pt x="2227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68"/>
            <p:cNvSpPr/>
            <p:nvPr/>
          </p:nvSpPr>
          <p:spPr>
            <a:xfrm>
              <a:off x="976300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68"/>
            <p:cNvSpPr/>
            <p:nvPr/>
          </p:nvSpPr>
          <p:spPr>
            <a:xfrm>
              <a:off x="1054000" y="2240875"/>
              <a:ext cx="55375" cy="55700"/>
            </a:xfrm>
            <a:custGeom>
              <a:avLst/>
              <a:gdLst/>
              <a:ahLst/>
              <a:cxnLst/>
              <a:rect l="l" t="t" r="r" b="b"/>
              <a:pathLst>
                <a:path w="2215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68"/>
            <p:cNvSpPr/>
            <p:nvPr/>
          </p:nvSpPr>
          <p:spPr>
            <a:xfrm>
              <a:off x="1131675" y="2240875"/>
              <a:ext cx="55400" cy="55700"/>
            </a:xfrm>
            <a:custGeom>
              <a:avLst/>
              <a:gdLst/>
              <a:ahLst/>
              <a:cxnLst/>
              <a:rect l="l" t="t" r="r" b="b"/>
              <a:pathLst>
                <a:path w="2216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68"/>
            <p:cNvSpPr/>
            <p:nvPr/>
          </p:nvSpPr>
          <p:spPr>
            <a:xfrm>
              <a:off x="1209375" y="2240875"/>
              <a:ext cx="55375" cy="55700"/>
            </a:xfrm>
            <a:custGeom>
              <a:avLst/>
              <a:gdLst/>
              <a:ahLst/>
              <a:cxnLst/>
              <a:rect l="l" t="t" r="r" b="b"/>
              <a:pathLst>
                <a:path w="2215" h="2228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lnTo>
                    <a:pt x="0" y="2025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1" y="1"/>
                    <a:pt x="2024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68"/>
            <p:cNvSpPr/>
            <p:nvPr/>
          </p:nvSpPr>
          <p:spPr>
            <a:xfrm>
              <a:off x="1287050" y="2240875"/>
              <a:ext cx="55700" cy="55700"/>
            </a:xfrm>
            <a:custGeom>
              <a:avLst/>
              <a:gdLst/>
              <a:ahLst/>
              <a:cxnLst/>
              <a:rect l="l" t="t" r="r" b="b"/>
              <a:pathLst>
                <a:path w="2228" h="2228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2025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15" y="2025"/>
                  </a:cubicBezTo>
                  <a:lnTo>
                    <a:pt x="2215" y="191"/>
                  </a:lnTo>
                  <a:cubicBezTo>
                    <a:pt x="2215" y="84"/>
                    <a:pt x="2132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68"/>
            <p:cNvSpPr/>
            <p:nvPr/>
          </p:nvSpPr>
          <p:spPr>
            <a:xfrm>
              <a:off x="467000" y="2240875"/>
              <a:ext cx="95275" cy="55700"/>
            </a:xfrm>
            <a:custGeom>
              <a:avLst/>
              <a:gdLst/>
              <a:ahLst/>
              <a:cxnLst/>
              <a:rect l="l" t="t" r="r" b="b"/>
              <a:pathLst>
                <a:path w="3811" h="2228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lnTo>
                    <a:pt x="1" y="1965"/>
                  </a:lnTo>
                  <a:cubicBezTo>
                    <a:pt x="1" y="2108"/>
                    <a:pt x="108" y="2227"/>
                    <a:pt x="251" y="2227"/>
                  </a:cubicBezTo>
                  <a:lnTo>
                    <a:pt x="3549" y="2227"/>
                  </a:lnTo>
                  <a:cubicBezTo>
                    <a:pt x="3692" y="2227"/>
                    <a:pt x="3811" y="2108"/>
                    <a:pt x="3811" y="1965"/>
                  </a:cubicBezTo>
                  <a:lnTo>
                    <a:pt x="3811" y="251"/>
                  </a:lnTo>
                  <a:cubicBezTo>
                    <a:pt x="3811" y="108"/>
                    <a:pt x="3692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68"/>
            <p:cNvSpPr/>
            <p:nvPr/>
          </p:nvSpPr>
          <p:spPr>
            <a:xfrm>
              <a:off x="544700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68"/>
            <p:cNvSpPr/>
            <p:nvPr/>
          </p:nvSpPr>
          <p:spPr>
            <a:xfrm>
              <a:off x="622375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43"/>
                    <a:pt x="2216" y="2036"/>
                  </a:cubicBezTo>
                  <a:lnTo>
                    <a:pt x="2216" y="203"/>
                  </a:lnTo>
                  <a:cubicBezTo>
                    <a:pt x="2216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68"/>
            <p:cNvSpPr/>
            <p:nvPr/>
          </p:nvSpPr>
          <p:spPr>
            <a:xfrm>
              <a:off x="700075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68"/>
            <p:cNvSpPr/>
            <p:nvPr/>
          </p:nvSpPr>
          <p:spPr>
            <a:xfrm>
              <a:off x="777775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2" y="0"/>
                  </a:moveTo>
                  <a:cubicBezTo>
                    <a:pt x="95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31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68"/>
            <p:cNvSpPr/>
            <p:nvPr/>
          </p:nvSpPr>
          <p:spPr>
            <a:xfrm>
              <a:off x="855450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68"/>
            <p:cNvSpPr/>
            <p:nvPr/>
          </p:nvSpPr>
          <p:spPr>
            <a:xfrm>
              <a:off x="933150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5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95" y="2227"/>
                    <a:pt x="203" y="2227"/>
                  </a:cubicBezTo>
                  <a:lnTo>
                    <a:pt x="2036" y="2227"/>
                  </a:lnTo>
                  <a:cubicBezTo>
                    <a:pt x="2143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68"/>
            <p:cNvSpPr/>
            <p:nvPr/>
          </p:nvSpPr>
          <p:spPr>
            <a:xfrm>
              <a:off x="1011125" y="2150100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68"/>
            <p:cNvSpPr/>
            <p:nvPr/>
          </p:nvSpPr>
          <p:spPr>
            <a:xfrm>
              <a:off x="1088825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68"/>
            <p:cNvSpPr/>
            <p:nvPr/>
          </p:nvSpPr>
          <p:spPr>
            <a:xfrm>
              <a:off x="1166500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191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68"/>
            <p:cNvSpPr/>
            <p:nvPr/>
          </p:nvSpPr>
          <p:spPr>
            <a:xfrm>
              <a:off x="1244200" y="2150100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68"/>
            <p:cNvSpPr/>
            <p:nvPr/>
          </p:nvSpPr>
          <p:spPr>
            <a:xfrm>
              <a:off x="1321875" y="2150100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lnTo>
                    <a:pt x="1" y="2036"/>
                  </a:lnTo>
                  <a:cubicBezTo>
                    <a:pt x="1" y="2143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43"/>
                    <a:pt x="2227" y="2036"/>
                  </a:cubicBezTo>
                  <a:lnTo>
                    <a:pt x="2227" y="203"/>
                  </a:lnTo>
                  <a:cubicBezTo>
                    <a:pt x="2227" y="96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68"/>
            <p:cNvSpPr/>
            <p:nvPr/>
          </p:nvSpPr>
          <p:spPr>
            <a:xfrm>
              <a:off x="1399875" y="2150100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6"/>
                    <a:pt x="0" y="203"/>
                  </a:cubicBezTo>
                  <a:lnTo>
                    <a:pt x="0" y="2036"/>
                  </a:lnTo>
                  <a:cubicBezTo>
                    <a:pt x="0" y="2143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43"/>
                    <a:pt x="2215" y="2036"/>
                  </a:cubicBezTo>
                  <a:lnTo>
                    <a:pt x="2215" y="203"/>
                  </a:lnTo>
                  <a:cubicBezTo>
                    <a:pt x="2215" y="96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68"/>
            <p:cNvSpPr/>
            <p:nvPr/>
          </p:nvSpPr>
          <p:spPr>
            <a:xfrm>
              <a:off x="467000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68"/>
            <p:cNvSpPr/>
            <p:nvPr/>
          </p:nvSpPr>
          <p:spPr>
            <a:xfrm>
              <a:off x="544700" y="23307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68"/>
            <p:cNvSpPr/>
            <p:nvPr/>
          </p:nvSpPr>
          <p:spPr>
            <a:xfrm>
              <a:off x="622375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2"/>
                    <a:pt x="2216" y="2024"/>
                  </a:cubicBezTo>
                  <a:lnTo>
                    <a:pt x="2216" y="203"/>
                  </a:lnTo>
                  <a:cubicBezTo>
                    <a:pt x="2216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68"/>
            <p:cNvSpPr/>
            <p:nvPr/>
          </p:nvSpPr>
          <p:spPr>
            <a:xfrm>
              <a:off x="467000" y="24206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68"/>
            <p:cNvSpPr/>
            <p:nvPr/>
          </p:nvSpPr>
          <p:spPr>
            <a:xfrm>
              <a:off x="544700" y="24206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68"/>
            <p:cNvSpPr/>
            <p:nvPr/>
          </p:nvSpPr>
          <p:spPr>
            <a:xfrm>
              <a:off x="622375" y="24206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6" y="2131"/>
                    <a:pt x="2216" y="2024"/>
                  </a:cubicBezTo>
                  <a:lnTo>
                    <a:pt x="2216" y="203"/>
                  </a:lnTo>
                  <a:cubicBezTo>
                    <a:pt x="2216" y="95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68"/>
            <p:cNvSpPr/>
            <p:nvPr/>
          </p:nvSpPr>
          <p:spPr>
            <a:xfrm>
              <a:off x="700075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68"/>
            <p:cNvSpPr/>
            <p:nvPr/>
          </p:nvSpPr>
          <p:spPr>
            <a:xfrm>
              <a:off x="777775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95" y="2227"/>
                    <a:pt x="202" y="2227"/>
                  </a:cubicBezTo>
                  <a:lnTo>
                    <a:pt x="2024" y="2227"/>
                  </a:lnTo>
                  <a:cubicBezTo>
                    <a:pt x="2131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68"/>
            <p:cNvSpPr/>
            <p:nvPr/>
          </p:nvSpPr>
          <p:spPr>
            <a:xfrm>
              <a:off x="855450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68"/>
            <p:cNvSpPr/>
            <p:nvPr/>
          </p:nvSpPr>
          <p:spPr>
            <a:xfrm>
              <a:off x="933150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203" y="0"/>
                  </a:moveTo>
                  <a:cubicBezTo>
                    <a:pt x="95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95" y="2227"/>
                    <a:pt x="203" y="2227"/>
                  </a:cubicBezTo>
                  <a:lnTo>
                    <a:pt x="2036" y="2227"/>
                  </a:lnTo>
                  <a:cubicBezTo>
                    <a:pt x="2143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3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2111;p68"/>
            <p:cNvSpPr/>
            <p:nvPr/>
          </p:nvSpPr>
          <p:spPr>
            <a:xfrm>
              <a:off x="1011125" y="2330775"/>
              <a:ext cx="55400" cy="55675"/>
            </a:xfrm>
            <a:custGeom>
              <a:avLst/>
              <a:gdLst/>
              <a:ahLst/>
              <a:cxnLst/>
              <a:rect l="l" t="t" r="r" b="b"/>
              <a:pathLst>
                <a:path w="2216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2112;p68"/>
            <p:cNvSpPr/>
            <p:nvPr/>
          </p:nvSpPr>
          <p:spPr>
            <a:xfrm>
              <a:off x="1088825" y="23307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2"/>
                    <a:pt x="2215" y="2024"/>
                  </a:cubicBezTo>
                  <a:lnTo>
                    <a:pt x="2215" y="203"/>
                  </a:lnTo>
                  <a:cubicBezTo>
                    <a:pt x="2215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68"/>
            <p:cNvSpPr/>
            <p:nvPr/>
          </p:nvSpPr>
          <p:spPr>
            <a:xfrm>
              <a:off x="1166500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191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84" y="2227"/>
                    <a:pt x="191" y="2227"/>
                  </a:cubicBezTo>
                  <a:lnTo>
                    <a:pt x="2025" y="2227"/>
                  </a:lnTo>
                  <a:cubicBezTo>
                    <a:pt x="2132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2" y="0"/>
                    <a:pt x="2025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4" name="Google Shape;2114;p68"/>
            <p:cNvSpPr/>
            <p:nvPr/>
          </p:nvSpPr>
          <p:spPr>
            <a:xfrm>
              <a:off x="1244200" y="23307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84"/>
                    <a:pt x="0" y="203"/>
                  </a:cubicBezTo>
                  <a:lnTo>
                    <a:pt x="0" y="2024"/>
                  </a:lnTo>
                  <a:cubicBezTo>
                    <a:pt x="0" y="2132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5" name="Google Shape;2115;p68"/>
            <p:cNvSpPr/>
            <p:nvPr/>
          </p:nvSpPr>
          <p:spPr>
            <a:xfrm>
              <a:off x="1321875" y="23307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lnTo>
                    <a:pt x="1" y="2024"/>
                  </a:lnTo>
                  <a:cubicBezTo>
                    <a:pt x="1" y="2132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2"/>
                    <a:pt x="2227" y="2024"/>
                  </a:cubicBezTo>
                  <a:lnTo>
                    <a:pt x="2227" y="203"/>
                  </a:lnTo>
                  <a:cubicBezTo>
                    <a:pt x="2227" y="84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6" name="Google Shape;2116;p68"/>
            <p:cNvSpPr/>
            <p:nvPr/>
          </p:nvSpPr>
          <p:spPr>
            <a:xfrm>
              <a:off x="1377550" y="2240875"/>
              <a:ext cx="77700" cy="145575"/>
            </a:xfrm>
            <a:custGeom>
              <a:avLst/>
              <a:gdLst/>
              <a:ahLst/>
              <a:cxnLst/>
              <a:rect l="l" t="t" r="r" b="b"/>
              <a:pathLst>
                <a:path w="3108" h="5823" extrusionOk="0">
                  <a:moveTo>
                    <a:pt x="655" y="1"/>
                  </a:moveTo>
                  <a:cubicBezTo>
                    <a:pt x="286" y="1"/>
                    <a:pt x="0" y="310"/>
                    <a:pt x="0" y="691"/>
                  </a:cubicBezTo>
                  <a:lnTo>
                    <a:pt x="0" y="1668"/>
                  </a:lnTo>
                  <a:cubicBezTo>
                    <a:pt x="0" y="2049"/>
                    <a:pt x="286" y="2358"/>
                    <a:pt x="655" y="2358"/>
                  </a:cubicBezTo>
                  <a:lnTo>
                    <a:pt x="893" y="2358"/>
                  </a:lnTo>
                  <a:lnTo>
                    <a:pt x="893" y="4954"/>
                  </a:lnTo>
                  <a:cubicBezTo>
                    <a:pt x="893" y="5430"/>
                    <a:pt x="1250" y="5823"/>
                    <a:pt x="1703" y="5823"/>
                  </a:cubicBezTo>
                  <a:lnTo>
                    <a:pt x="2298" y="5823"/>
                  </a:lnTo>
                  <a:cubicBezTo>
                    <a:pt x="2739" y="5823"/>
                    <a:pt x="3108" y="5430"/>
                    <a:pt x="3108" y="4954"/>
                  </a:cubicBezTo>
                  <a:lnTo>
                    <a:pt x="3108" y="1668"/>
                  </a:lnTo>
                  <a:lnTo>
                    <a:pt x="3108" y="1560"/>
                  </a:lnTo>
                  <a:lnTo>
                    <a:pt x="3108" y="691"/>
                  </a:lnTo>
                  <a:cubicBezTo>
                    <a:pt x="3108" y="310"/>
                    <a:pt x="2822" y="1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7" name="Google Shape;2117;p68"/>
            <p:cNvSpPr/>
            <p:nvPr/>
          </p:nvSpPr>
          <p:spPr>
            <a:xfrm>
              <a:off x="1244200" y="2420675"/>
              <a:ext cx="55675" cy="55675"/>
            </a:xfrm>
            <a:custGeom>
              <a:avLst/>
              <a:gdLst/>
              <a:ahLst/>
              <a:cxnLst/>
              <a:rect l="l" t="t" r="r" b="b"/>
              <a:pathLst>
                <a:path w="2227" h="2227" extrusionOk="0">
                  <a:moveTo>
                    <a:pt x="191" y="0"/>
                  </a:moveTo>
                  <a:cubicBezTo>
                    <a:pt x="83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27" y="2131"/>
                    <a:pt x="2227" y="2024"/>
                  </a:cubicBezTo>
                  <a:lnTo>
                    <a:pt x="2227" y="203"/>
                  </a:lnTo>
                  <a:cubicBezTo>
                    <a:pt x="2227" y="95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8" name="Google Shape;2118;p68"/>
            <p:cNvSpPr/>
            <p:nvPr/>
          </p:nvSpPr>
          <p:spPr>
            <a:xfrm>
              <a:off x="1321875" y="2420675"/>
              <a:ext cx="55700" cy="55675"/>
            </a:xfrm>
            <a:custGeom>
              <a:avLst/>
              <a:gdLst/>
              <a:ahLst/>
              <a:cxnLst/>
              <a:rect l="l" t="t" r="r" b="b"/>
              <a:pathLst>
                <a:path w="2228" h="2227" extrusionOk="0">
                  <a:moveTo>
                    <a:pt x="203" y="0"/>
                  </a:moveTo>
                  <a:cubicBezTo>
                    <a:pt x="96" y="0"/>
                    <a:pt x="1" y="95"/>
                    <a:pt x="1" y="203"/>
                  </a:cubicBezTo>
                  <a:lnTo>
                    <a:pt x="1" y="2024"/>
                  </a:lnTo>
                  <a:cubicBezTo>
                    <a:pt x="1" y="2131"/>
                    <a:pt x="96" y="2227"/>
                    <a:pt x="203" y="2227"/>
                  </a:cubicBezTo>
                  <a:lnTo>
                    <a:pt x="2037" y="2227"/>
                  </a:lnTo>
                  <a:cubicBezTo>
                    <a:pt x="2144" y="2227"/>
                    <a:pt x="2227" y="2131"/>
                    <a:pt x="2227" y="2024"/>
                  </a:cubicBezTo>
                  <a:lnTo>
                    <a:pt x="2227" y="203"/>
                  </a:lnTo>
                  <a:cubicBezTo>
                    <a:pt x="2227" y="95"/>
                    <a:pt x="2144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9" name="Google Shape;2119;p68"/>
            <p:cNvSpPr/>
            <p:nvPr/>
          </p:nvSpPr>
          <p:spPr>
            <a:xfrm>
              <a:off x="1399875" y="2420675"/>
              <a:ext cx="55375" cy="55675"/>
            </a:xfrm>
            <a:custGeom>
              <a:avLst/>
              <a:gdLst/>
              <a:ahLst/>
              <a:cxnLst/>
              <a:rect l="l" t="t" r="r" b="b"/>
              <a:pathLst>
                <a:path w="2215" h="2227" extrusionOk="0">
                  <a:moveTo>
                    <a:pt x="191" y="0"/>
                  </a:moveTo>
                  <a:cubicBezTo>
                    <a:pt x="83" y="0"/>
                    <a:pt x="0" y="95"/>
                    <a:pt x="0" y="203"/>
                  </a:cubicBezTo>
                  <a:lnTo>
                    <a:pt x="0" y="2024"/>
                  </a:lnTo>
                  <a:cubicBezTo>
                    <a:pt x="0" y="2131"/>
                    <a:pt x="83" y="2227"/>
                    <a:pt x="191" y="2227"/>
                  </a:cubicBezTo>
                  <a:lnTo>
                    <a:pt x="2024" y="2227"/>
                  </a:lnTo>
                  <a:cubicBezTo>
                    <a:pt x="2131" y="2227"/>
                    <a:pt x="2215" y="2131"/>
                    <a:pt x="2215" y="2024"/>
                  </a:cubicBezTo>
                  <a:lnTo>
                    <a:pt x="2215" y="203"/>
                  </a:lnTo>
                  <a:cubicBezTo>
                    <a:pt x="2215" y="95"/>
                    <a:pt x="2131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20" name="Google Shape;2120;p68"/>
          <p:cNvGrpSpPr/>
          <p:nvPr/>
        </p:nvGrpSpPr>
        <p:grpSpPr>
          <a:xfrm rot="-2700000" flipH="1">
            <a:off x="7970333" y="943305"/>
            <a:ext cx="1316015" cy="1867916"/>
            <a:chOff x="1801400" y="1718664"/>
            <a:chExt cx="640972" cy="909778"/>
          </a:xfrm>
        </p:grpSpPr>
        <p:sp>
          <p:nvSpPr>
            <p:cNvPr id="2121" name="Google Shape;2121;p68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2" name="Google Shape;2122;p68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lt2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3" name="Google Shape;2123;p68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4" name="Google Shape;2124;p68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25" name="Google Shape;2125;p68"/>
          <p:cNvGrpSpPr/>
          <p:nvPr/>
        </p:nvGrpSpPr>
        <p:grpSpPr>
          <a:xfrm>
            <a:off x="382612" y="134475"/>
            <a:ext cx="1408778" cy="809700"/>
            <a:chOff x="1970600" y="969525"/>
            <a:chExt cx="675900" cy="809700"/>
          </a:xfrm>
        </p:grpSpPr>
        <p:sp>
          <p:nvSpPr>
            <p:cNvPr id="2126" name="Google Shape;2126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7" name="Google Shape;2127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rPr>
                <a:t>Cmd</a:t>
              </a: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2128" name="Google Shape;2128;p68"/>
          <p:cNvGrpSpPr/>
          <p:nvPr/>
        </p:nvGrpSpPr>
        <p:grpSpPr>
          <a:xfrm>
            <a:off x="6493112" y="2399250"/>
            <a:ext cx="1408778" cy="809700"/>
            <a:chOff x="1970600" y="969525"/>
            <a:chExt cx="675900" cy="809700"/>
          </a:xfrm>
        </p:grpSpPr>
        <p:sp>
          <p:nvSpPr>
            <p:cNvPr id="2129" name="Google Shape;2129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2130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rPr>
                <a:t>Ctrl</a:t>
              </a: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2131" name="Google Shape;2131;p68"/>
          <p:cNvGrpSpPr/>
          <p:nvPr/>
        </p:nvGrpSpPr>
        <p:grpSpPr>
          <a:xfrm>
            <a:off x="2164175" y="751575"/>
            <a:ext cx="675900" cy="809700"/>
            <a:chOff x="1970600" y="969525"/>
            <a:chExt cx="675900" cy="809700"/>
          </a:xfrm>
        </p:grpSpPr>
        <p:sp>
          <p:nvSpPr>
            <p:cNvPr id="2132" name="Google Shape;2132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3" name="Google Shape;2133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rPr>
                <a:t>A</a:t>
              </a: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2134" name="Google Shape;2134;p68"/>
          <p:cNvGrpSpPr/>
          <p:nvPr/>
        </p:nvGrpSpPr>
        <p:grpSpPr>
          <a:xfrm>
            <a:off x="284850" y="3754275"/>
            <a:ext cx="675900" cy="809700"/>
            <a:chOff x="1970600" y="969525"/>
            <a:chExt cx="675900" cy="809700"/>
          </a:xfrm>
        </p:grpSpPr>
        <p:sp>
          <p:nvSpPr>
            <p:cNvPr id="2135" name="Google Shape;2135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6" name="Google Shape;2136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rPr>
                <a:t>Z</a:t>
              </a: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2137" name="Google Shape;2137;p68"/>
          <p:cNvGrpSpPr/>
          <p:nvPr/>
        </p:nvGrpSpPr>
        <p:grpSpPr>
          <a:xfrm>
            <a:off x="8349675" y="4272025"/>
            <a:ext cx="675900" cy="809700"/>
            <a:chOff x="1970600" y="969525"/>
            <a:chExt cx="675900" cy="809700"/>
          </a:xfrm>
        </p:grpSpPr>
        <p:sp>
          <p:nvSpPr>
            <p:cNvPr id="2138" name="Google Shape;2138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9" name="Google Shape;2139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rPr>
                <a:t>C</a:t>
              </a: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2140" name="Google Shape;2140;p68"/>
          <p:cNvGrpSpPr/>
          <p:nvPr/>
        </p:nvGrpSpPr>
        <p:grpSpPr>
          <a:xfrm>
            <a:off x="7226000" y="-22350"/>
            <a:ext cx="675900" cy="809700"/>
            <a:chOff x="1970600" y="969525"/>
            <a:chExt cx="675900" cy="809700"/>
          </a:xfrm>
        </p:grpSpPr>
        <p:sp>
          <p:nvSpPr>
            <p:cNvPr id="2141" name="Google Shape;2141;p68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2142;p68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rPr>
                <a:t>+</a:t>
              </a: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2144" name="Google Shape;2144;p68"/>
          <p:cNvGrpSpPr/>
          <p:nvPr/>
        </p:nvGrpSpPr>
        <p:grpSpPr>
          <a:xfrm>
            <a:off x="4053576" y="3487316"/>
            <a:ext cx="428523" cy="428118"/>
            <a:chOff x="3763184" y="3817357"/>
            <a:chExt cx="356865" cy="356498"/>
          </a:xfrm>
        </p:grpSpPr>
        <p:sp>
          <p:nvSpPr>
            <p:cNvPr id="2145" name="Google Shape;2145;p68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2146;p68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2147;p68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8" name="Google Shape;2148;p68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49" name="Google Shape;2149;p68"/>
          <p:cNvGrpSpPr/>
          <p:nvPr/>
        </p:nvGrpSpPr>
        <p:grpSpPr>
          <a:xfrm>
            <a:off x="4654482" y="3508271"/>
            <a:ext cx="428083" cy="428118"/>
            <a:chOff x="4211985" y="3817357"/>
            <a:chExt cx="356498" cy="356498"/>
          </a:xfrm>
        </p:grpSpPr>
        <p:sp>
          <p:nvSpPr>
            <p:cNvPr id="2150" name="Google Shape;2150;p68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1" name="Google Shape;2151;p68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52" name="Google Shape;2152;p68"/>
          <p:cNvGrpSpPr/>
          <p:nvPr/>
        </p:nvGrpSpPr>
        <p:grpSpPr>
          <a:xfrm>
            <a:off x="3452687" y="3480331"/>
            <a:ext cx="428523" cy="428559"/>
            <a:chOff x="2866317" y="3817357"/>
            <a:chExt cx="356865" cy="356865"/>
          </a:xfrm>
        </p:grpSpPr>
        <p:sp>
          <p:nvSpPr>
            <p:cNvPr id="2153" name="Google Shape;2153;p68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4" name="Google Shape;2154;p68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55" name="Google Shape;2155;p68"/>
          <p:cNvGrpSpPr/>
          <p:nvPr/>
        </p:nvGrpSpPr>
        <p:grpSpPr>
          <a:xfrm>
            <a:off x="5255117" y="3510226"/>
            <a:ext cx="436251" cy="437293"/>
            <a:chOff x="1190200" y="238125"/>
            <a:chExt cx="5212075" cy="5212075"/>
          </a:xfrm>
        </p:grpSpPr>
        <p:sp>
          <p:nvSpPr>
            <p:cNvPr id="2156" name="Google Shape;2156;p68"/>
            <p:cNvSpPr/>
            <p:nvPr/>
          </p:nvSpPr>
          <p:spPr>
            <a:xfrm>
              <a:off x="1190200" y="238125"/>
              <a:ext cx="5212075" cy="5212075"/>
            </a:xfrm>
            <a:custGeom>
              <a:avLst/>
              <a:gdLst/>
              <a:ahLst/>
              <a:cxnLst/>
              <a:rect l="l" t="t" r="r" b="b"/>
              <a:pathLst>
                <a:path w="208483" h="208483" extrusionOk="0">
                  <a:moveTo>
                    <a:pt x="104241" y="0"/>
                  </a:moveTo>
                  <a:cubicBezTo>
                    <a:pt x="46667" y="0"/>
                    <a:pt x="0" y="46667"/>
                    <a:pt x="0" y="104241"/>
                  </a:cubicBezTo>
                  <a:cubicBezTo>
                    <a:pt x="0" y="161816"/>
                    <a:pt x="46667" y="208483"/>
                    <a:pt x="104241" y="208483"/>
                  </a:cubicBezTo>
                  <a:cubicBezTo>
                    <a:pt x="161816" y="208483"/>
                    <a:pt x="208482" y="161816"/>
                    <a:pt x="208482" y="104241"/>
                  </a:cubicBezTo>
                  <a:cubicBezTo>
                    <a:pt x="208482" y="46667"/>
                    <a:pt x="161816" y="0"/>
                    <a:pt x="104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7" name="Google Shape;2157;p68"/>
            <p:cNvSpPr/>
            <p:nvPr/>
          </p:nvSpPr>
          <p:spPr>
            <a:xfrm>
              <a:off x="2368338" y="1220419"/>
              <a:ext cx="2856522" cy="3247339"/>
            </a:xfrm>
            <a:custGeom>
              <a:avLst/>
              <a:gdLst/>
              <a:ahLst/>
              <a:cxnLst/>
              <a:rect l="l" t="t" r="r" b="b"/>
              <a:pathLst>
                <a:path w="130928" h="148841" extrusionOk="0">
                  <a:moveTo>
                    <a:pt x="70184" y="0"/>
                  </a:moveTo>
                  <a:cubicBezTo>
                    <a:pt x="67749" y="0"/>
                    <a:pt x="65781" y="1968"/>
                    <a:pt x="65781" y="4370"/>
                  </a:cubicBezTo>
                  <a:lnTo>
                    <a:pt x="65781" y="100105"/>
                  </a:lnTo>
                  <a:cubicBezTo>
                    <a:pt x="65781" y="106844"/>
                    <a:pt x="61744" y="112915"/>
                    <a:pt x="55507" y="115483"/>
                  </a:cubicBezTo>
                  <a:cubicBezTo>
                    <a:pt x="53445" y="116348"/>
                    <a:pt x="51279" y="116767"/>
                    <a:pt x="49132" y="116767"/>
                  </a:cubicBezTo>
                  <a:cubicBezTo>
                    <a:pt x="44819" y="116767"/>
                    <a:pt x="40578" y="115076"/>
                    <a:pt x="37394" y="111914"/>
                  </a:cubicBezTo>
                  <a:cubicBezTo>
                    <a:pt x="32624" y="107177"/>
                    <a:pt x="31156" y="100039"/>
                    <a:pt x="33691" y="93801"/>
                  </a:cubicBezTo>
                  <a:cubicBezTo>
                    <a:pt x="36260" y="87563"/>
                    <a:pt x="42297" y="83493"/>
                    <a:pt x="49035" y="83460"/>
                  </a:cubicBezTo>
                  <a:cubicBezTo>
                    <a:pt x="51437" y="83460"/>
                    <a:pt x="53405" y="81492"/>
                    <a:pt x="53405" y="79090"/>
                  </a:cubicBezTo>
                  <a:lnTo>
                    <a:pt x="53405" y="55740"/>
                  </a:lnTo>
                  <a:cubicBezTo>
                    <a:pt x="53405" y="53305"/>
                    <a:pt x="51437" y="51370"/>
                    <a:pt x="49035" y="51370"/>
                  </a:cubicBezTo>
                  <a:cubicBezTo>
                    <a:pt x="21983" y="51370"/>
                    <a:pt x="0" y="73253"/>
                    <a:pt x="0" y="100105"/>
                  </a:cubicBezTo>
                  <a:cubicBezTo>
                    <a:pt x="0" y="126991"/>
                    <a:pt x="21949" y="148840"/>
                    <a:pt x="49002" y="148840"/>
                  </a:cubicBezTo>
                  <a:cubicBezTo>
                    <a:pt x="76021" y="148840"/>
                    <a:pt x="98037" y="126991"/>
                    <a:pt x="98037" y="100105"/>
                  </a:cubicBezTo>
                  <a:lnTo>
                    <a:pt x="98037" y="57742"/>
                  </a:lnTo>
                  <a:cubicBezTo>
                    <a:pt x="106751" y="62347"/>
                    <a:pt x="116484" y="64780"/>
                    <a:pt x="126356" y="64780"/>
                  </a:cubicBezTo>
                  <a:cubicBezTo>
                    <a:pt x="126423" y="64780"/>
                    <a:pt x="126490" y="64780"/>
                    <a:pt x="126557" y="64780"/>
                  </a:cubicBezTo>
                  <a:cubicBezTo>
                    <a:pt x="128959" y="64780"/>
                    <a:pt x="130927" y="62812"/>
                    <a:pt x="130927" y="60410"/>
                  </a:cubicBezTo>
                  <a:lnTo>
                    <a:pt x="130927" y="37094"/>
                  </a:lnTo>
                  <a:cubicBezTo>
                    <a:pt x="130927" y="34658"/>
                    <a:pt x="128959" y="32724"/>
                    <a:pt x="126557" y="32724"/>
                  </a:cubicBezTo>
                  <a:cubicBezTo>
                    <a:pt x="110813" y="32724"/>
                    <a:pt x="98037" y="19981"/>
                    <a:pt x="98037" y="4370"/>
                  </a:cubicBezTo>
                  <a:cubicBezTo>
                    <a:pt x="98037" y="1968"/>
                    <a:pt x="96069" y="0"/>
                    <a:pt x="93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10" name="Google Shape;610;p38"/>
          <p:cNvSpPr txBox="1">
            <a:spLocks noGrp="1"/>
          </p:cNvSpPr>
          <p:nvPr/>
        </p:nvSpPr>
        <p:spPr>
          <a:xfrm>
            <a:off x="4137025" y="1877060"/>
            <a:ext cx="1541780" cy="4203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0" i="0">
                <a:solidFill>
                  <a:srgbClr val="415A75"/>
                </a:solidFill>
                <a:latin typeface="나눔스퀘어 네오 Regular" panose="00000500000000000000" charset="-127"/>
                <a:ea typeface="나눔스퀘어 네오 Regular" panose="00000500000000000000" charset="-127"/>
                <a:cs typeface="나눔스퀘어 네오 Regular" panose="00000500000000000000" charset="-127"/>
              </a:rPr>
              <a:t>DH</a:t>
            </a:r>
            <a:endParaRPr lang="zh-CN" altLang="en-US" sz="2800" b="0" i="0">
              <a:solidFill>
                <a:srgbClr val="415A75"/>
              </a:solidFill>
              <a:latin typeface="나눔스퀘어 네오 Regular" panose="00000500000000000000" charset="-127"/>
              <a:ea typeface="나눔스퀘어 네오 Regular" panose="00000500000000000000" charset="-127"/>
              <a:cs typeface="나눔스퀘어 네오 Regular" panose="0000050000000000000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800" b="0" i="0">
              <a:solidFill>
                <a:srgbClr val="415A75"/>
              </a:solidFill>
              <a:latin typeface="나눔스퀘어 네오 Regular" panose="00000500000000000000" charset="-127"/>
              <a:ea typeface="나눔스퀘어 네오 Regular" panose="00000500000000000000" charset="-127"/>
              <a:cs typeface="나눔스퀘어 네오 Regular" panose="0000050000000000000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69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チーム</a:t>
            </a: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情報</a:t>
            </a:r>
            <a:endParaRPr lang="zh-CN" altLang="en-US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grpSp>
        <p:nvGrpSpPr>
          <p:cNvPr id="2163" name="Google Shape;2163;p69"/>
          <p:cNvGrpSpPr/>
          <p:nvPr/>
        </p:nvGrpSpPr>
        <p:grpSpPr>
          <a:xfrm>
            <a:off x="726725" y="1481675"/>
            <a:ext cx="2472300" cy="2822400"/>
            <a:chOff x="726725" y="1481675"/>
            <a:chExt cx="2472300" cy="2822400"/>
          </a:xfrm>
        </p:grpSpPr>
        <p:sp>
          <p:nvSpPr>
            <p:cNvPr id="2164" name="Google Shape;2164;p69"/>
            <p:cNvSpPr/>
            <p:nvPr/>
          </p:nvSpPr>
          <p:spPr>
            <a:xfrm>
              <a:off x="726725" y="1481675"/>
              <a:ext cx="2472300" cy="3246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5" name="Google Shape;2165;p69"/>
            <p:cNvSpPr/>
            <p:nvPr/>
          </p:nvSpPr>
          <p:spPr>
            <a:xfrm>
              <a:off x="2447900" y="1562375"/>
              <a:ext cx="163200" cy="1632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6" name="Google Shape;2166;p69"/>
            <p:cNvSpPr/>
            <p:nvPr/>
          </p:nvSpPr>
          <p:spPr>
            <a:xfrm>
              <a:off x="726725" y="1806275"/>
              <a:ext cx="2472300" cy="24978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7" name="Google Shape;2167;p69"/>
            <p:cNvSpPr/>
            <p:nvPr/>
          </p:nvSpPr>
          <p:spPr>
            <a:xfrm>
              <a:off x="2694375" y="1562375"/>
              <a:ext cx="163200" cy="1632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8" name="Google Shape;2168;p69"/>
            <p:cNvSpPr/>
            <p:nvPr/>
          </p:nvSpPr>
          <p:spPr>
            <a:xfrm>
              <a:off x="2940850" y="1562375"/>
              <a:ext cx="163200" cy="1632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69" name="Google Shape;2169;p69"/>
          <p:cNvGrpSpPr/>
          <p:nvPr/>
        </p:nvGrpSpPr>
        <p:grpSpPr>
          <a:xfrm>
            <a:off x="3414900" y="1467550"/>
            <a:ext cx="691350" cy="1220650"/>
            <a:chOff x="3414900" y="1467550"/>
            <a:chExt cx="691350" cy="1220650"/>
          </a:xfrm>
        </p:grpSpPr>
        <p:sp>
          <p:nvSpPr>
            <p:cNvPr id="2170" name="Google Shape;2170;p69"/>
            <p:cNvSpPr/>
            <p:nvPr/>
          </p:nvSpPr>
          <p:spPr>
            <a:xfrm>
              <a:off x="3414900" y="1587500"/>
              <a:ext cx="684300" cy="1100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1" name="Google Shape;2171;p69"/>
            <p:cNvSpPr/>
            <p:nvPr/>
          </p:nvSpPr>
          <p:spPr>
            <a:xfrm>
              <a:off x="3414900" y="1467550"/>
              <a:ext cx="684300" cy="1100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172" name="Google Shape;2172;p69"/>
            <p:cNvCxnSpPr/>
            <p:nvPr/>
          </p:nvCxnSpPr>
          <p:spPr>
            <a:xfrm>
              <a:off x="3421950" y="1876775"/>
              <a:ext cx="6843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3" name="Google Shape;2173;p69"/>
            <p:cNvCxnSpPr>
              <a:stCxn id="2171" idx="0"/>
            </p:cNvCxnSpPr>
            <p:nvPr/>
          </p:nvCxnSpPr>
          <p:spPr>
            <a:xfrm>
              <a:off x="3757050" y="1467550"/>
              <a:ext cx="0" cy="4092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74" name="Google Shape;2174;p69"/>
          <p:cNvGrpSpPr/>
          <p:nvPr/>
        </p:nvGrpSpPr>
        <p:grpSpPr>
          <a:xfrm>
            <a:off x="4410050" y="1467550"/>
            <a:ext cx="684300" cy="1220650"/>
            <a:chOff x="4410050" y="1467550"/>
            <a:chExt cx="684300" cy="1220650"/>
          </a:xfrm>
        </p:grpSpPr>
        <p:grpSp>
          <p:nvGrpSpPr>
            <p:cNvPr id="2175" name="Google Shape;2175;p69"/>
            <p:cNvGrpSpPr/>
            <p:nvPr/>
          </p:nvGrpSpPr>
          <p:grpSpPr>
            <a:xfrm>
              <a:off x="4410050" y="1467550"/>
              <a:ext cx="684300" cy="1220650"/>
              <a:chOff x="3414900" y="1467550"/>
              <a:chExt cx="684300" cy="1220650"/>
            </a:xfrm>
          </p:grpSpPr>
          <p:sp>
            <p:nvSpPr>
              <p:cNvPr id="2176" name="Google Shape;2176;p69"/>
              <p:cNvSpPr/>
              <p:nvPr/>
            </p:nvSpPr>
            <p:spPr>
              <a:xfrm>
                <a:off x="3414900" y="1587500"/>
                <a:ext cx="684300" cy="11007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69"/>
              <p:cNvSpPr/>
              <p:nvPr/>
            </p:nvSpPr>
            <p:spPr>
              <a:xfrm>
                <a:off x="3414900" y="1467550"/>
                <a:ext cx="684300" cy="11007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178" name="Google Shape;2178;p69"/>
            <p:cNvSpPr/>
            <p:nvPr/>
          </p:nvSpPr>
          <p:spPr>
            <a:xfrm>
              <a:off x="4656950" y="1721550"/>
              <a:ext cx="190500" cy="1905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79" name="Google Shape;2179;p69"/>
          <p:cNvGrpSpPr/>
          <p:nvPr/>
        </p:nvGrpSpPr>
        <p:grpSpPr>
          <a:xfrm>
            <a:off x="3391638" y="2949225"/>
            <a:ext cx="2674200" cy="1354725"/>
            <a:chOff x="3541900" y="2949225"/>
            <a:chExt cx="2674200" cy="1354725"/>
          </a:xfrm>
        </p:grpSpPr>
        <p:sp>
          <p:nvSpPr>
            <p:cNvPr id="2180" name="Google Shape;2180;p69"/>
            <p:cNvSpPr/>
            <p:nvPr/>
          </p:nvSpPr>
          <p:spPr>
            <a:xfrm>
              <a:off x="3541900" y="3040950"/>
              <a:ext cx="2674200" cy="12630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1" name="Google Shape;2181;p69"/>
            <p:cNvSpPr/>
            <p:nvPr/>
          </p:nvSpPr>
          <p:spPr>
            <a:xfrm>
              <a:off x="3541900" y="2949225"/>
              <a:ext cx="2674200" cy="12630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2" name="Google Shape;2182;p69"/>
            <p:cNvSpPr/>
            <p:nvPr/>
          </p:nvSpPr>
          <p:spPr>
            <a:xfrm>
              <a:off x="3661825" y="308327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3" name="Google Shape;2183;p69"/>
            <p:cNvSpPr/>
            <p:nvPr/>
          </p:nvSpPr>
          <p:spPr>
            <a:xfrm>
              <a:off x="3915750" y="308327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4" name="Google Shape;2184;p69"/>
            <p:cNvSpPr/>
            <p:nvPr/>
          </p:nvSpPr>
          <p:spPr>
            <a:xfrm>
              <a:off x="4169675" y="308327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5" name="Google Shape;2185;p69"/>
            <p:cNvSpPr/>
            <p:nvPr/>
          </p:nvSpPr>
          <p:spPr>
            <a:xfrm>
              <a:off x="4423600" y="308327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6" name="Google Shape;2186;p69"/>
            <p:cNvSpPr/>
            <p:nvPr/>
          </p:nvSpPr>
          <p:spPr>
            <a:xfrm>
              <a:off x="4677525" y="308327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2187;p69"/>
            <p:cNvSpPr/>
            <p:nvPr/>
          </p:nvSpPr>
          <p:spPr>
            <a:xfrm>
              <a:off x="4931450" y="308327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69"/>
            <p:cNvSpPr/>
            <p:nvPr/>
          </p:nvSpPr>
          <p:spPr>
            <a:xfrm>
              <a:off x="5185375" y="308327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69"/>
            <p:cNvSpPr/>
            <p:nvPr/>
          </p:nvSpPr>
          <p:spPr>
            <a:xfrm>
              <a:off x="5439300" y="308327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2190;p69"/>
            <p:cNvSpPr/>
            <p:nvPr/>
          </p:nvSpPr>
          <p:spPr>
            <a:xfrm>
              <a:off x="5721525" y="3083275"/>
              <a:ext cx="3603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1" name="Google Shape;2191;p69"/>
            <p:cNvSpPr/>
            <p:nvPr/>
          </p:nvSpPr>
          <p:spPr>
            <a:xfrm>
              <a:off x="3661825" y="3351400"/>
              <a:ext cx="3174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2" name="Google Shape;2192;p69"/>
            <p:cNvSpPr/>
            <p:nvPr/>
          </p:nvSpPr>
          <p:spPr>
            <a:xfrm>
              <a:off x="4036086" y="3351400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2193;p69"/>
            <p:cNvSpPr/>
            <p:nvPr/>
          </p:nvSpPr>
          <p:spPr>
            <a:xfrm>
              <a:off x="4290011" y="3351400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69"/>
            <p:cNvSpPr/>
            <p:nvPr/>
          </p:nvSpPr>
          <p:spPr>
            <a:xfrm>
              <a:off x="4543936" y="3351400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69"/>
            <p:cNvSpPr/>
            <p:nvPr/>
          </p:nvSpPr>
          <p:spPr>
            <a:xfrm>
              <a:off x="4797861" y="3351400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69"/>
            <p:cNvSpPr/>
            <p:nvPr/>
          </p:nvSpPr>
          <p:spPr>
            <a:xfrm>
              <a:off x="5051786" y="3351400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2197;p69"/>
            <p:cNvSpPr/>
            <p:nvPr/>
          </p:nvSpPr>
          <p:spPr>
            <a:xfrm>
              <a:off x="5305711" y="3351400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2198;p69"/>
            <p:cNvSpPr/>
            <p:nvPr/>
          </p:nvSpPr>
          <p:spPr>
            <a:xfrm>
              <a:off x="5559636" y="3351400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69"/>
            <p:cNvSpPr/>
            <p:nvPr/>
          </p:nvSpPr>
          <p:spPr>
            <a:xfrm>
              <a:off x="3661825" y="3619525"/>
              <a:ext cx="3174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69"/>
            <p:cNvSpPr/>
            <p:nvPr/>
          </p:nvSpPr>
          <p:spPr>
            <a:xfrm>
              <a:off x="4036086" y="361952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69"/>
            <p:cNvSpPr/>
            <p:nvPr/>
          </p:nvSpPr>
          <p:spPr>
            <a:xfrm>
              <a:off x="4290011" y="361952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69"/>
            <p:cNvSpPr/>
            <p:nvPr/>
          </p:nvSpPr>
          <p:spPr>
            <a:xfrm>
              <a:off x="4543936" y="361952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69"/>
            <p:cNvSpPr/>
            <p:nvPr/>
          </p:nvSpPr>
          <p:spPr>
            <a:xfrm>
              <a:off x="4797861" y="361952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4" name="Google Shape;2204;p69"/>
            <p:cNvSpPr/>
            <p:nvPr/>
          </p:nvSpPr>
          <p:spPr>
            <a:xfrm>
              <a:off x="5051786" y="361952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5" name="Google Shape;2205;p69"/>
            <p:cNvSpPr/>
            <p:nvPr/>
          </p:nvSpPr>
          <p:spPr>
            <a:xfrm>
              <a:off x="5305711" y="361952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69"/>
            <p:cNvSpPr/>
            <p:nvPr/>
          </p:nvSpPr>
          <p:spPr>
            <a:xfrm>
              <a:off x="5559636" y="3619525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69"/>
            <p:cNvSpPr/>
            <p:nvPr/>
          </p:nvSpPr>
          <p:spPr>
            <a:xfrm>
              <a:off x="5827900" y="3351400"/>
              <a:ext cx="253800" cy="4587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69"/>
            <p:cNvSpPr/>
            <p:nvPr/>
          </p:nvSpPr>
          <p:spPr>
            <a:xfrm>
              <a:off x="3661825" y="3887650"/>
              <a:ext cx="3174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69"/>
            <p:cNvSpPr/>
            <p:nvPr/>
          </p:nvSpPr>
          <p:spPr>
            <a:xfrm>
              <a:off x="4036086" y="3887650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69"/>
            <p:cNvSpPr/>
            <p:nvPr/>
          </p:nvSpPr>
          <p:spPr>
            <a:xfrm>
              <a:off x="4290011" y="3887650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69"/>
            <p:cNvSpPr/>
            <p:nvPr/>
          </p:nvSpPr>
          <p:spPr>
            <a:xfrm>
              <a:off x="4543898" y="3887650"/>
              <a:ext cx="6489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69"/>
            <p:cNvSpPr/>
            <p:nvPr/>
          </p:nvSpPr>
          <p:spPr>
            <a:xfrm>
              <a:off x="5256361" y="3887650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69"/>
            <p:cNvSpPr/>
            <p:nvPr/>
          </p:nvSpPr>
          <p:spPr>
            <a:xfrm>
              <a:off x="5510322" y="3887650"/>
              <a:ext cx="1905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69"/>
            <p:cNvSpPr/>
            <p:nvPr/>
          </p:nvSpPr>
          <p:spPr>
            <a:xfrm>
              <a:off x="5764300" y="3887650"/>
              <a:ext cx="317400" cy="1905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15" name="Google Shape;2215;p69"/>
          <p:cNvSpPr/>
          <p:nvPr/>
        </p:nvSpPr>
        <p:spPr>
          <a:xfrm>
            <a:off x="5398150" y="1689825"/>
            <a:ext cx="499800" cy="776100"/>
          </a:xfrm>
          <a:prstGeom prst="upArrow">
            <a:avLst>
              <a:gd name="adj1" fmla="val 27071"/>
              <a:gd name="adj2" fmla="val 108698"/>
            </a:avLst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6" name="Google Shape;2216;p69"/>
          <p:cNvSpPr/>
          <p:nvPr/>
        </p:nvSpPr>
        <p:spPr>
          <a:xfrm>
            <a:off x="6201750" y="1689825"/>
            <a:ext cx="499800" cy="776100"/>
          </a:xfrm>
          <a:prstGeom prst="upArrow">
            <a:avLst>
              <a:gd name="adj1" fmla="val 38355"/>
              <a:gd name="adj2" fmla="val 74820"/>
            </a:avLst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17" name="Google Shape;2217;p69"/>
          <p:cNvGrpSpPr/>
          <p:nvPr/>
        </p:nvGrpSpPr>
        <p:grpSpPr>
          <a:xfrm>
            <a:off x="7025381" y="2653319"/>
            <a:ext cx="638252" cy="764600"/>
            <a:chOff x="7025381" y="2653319"/>
            <a:chExt cx="638252" cy="764600"/>
          </a:xfrm>
        </p:grpSpPr>
        <p:grpSp>
          <p:nvGrpSpPr>
            <p:cNvPr id="2218" name="Google Shape;2218;p69"/>
            <p:cNvGrpSpPr/>
            <p:nvPr/>
          </p:nvGrpSpPr>
          <p:grpSpPr>
            <a:xfrm>
              <a:off x="7025381" y="2653319"/>
              <a:ext cx="638252" cy="764600"/>
              <a:chOff x="1970600" y="969525"/>
              <a:chExt cx="675900" cy="809700"/>
            </a:xfrm>
          </p:grpSpPr>
          <p:sp>
            <p:nvSpPr>
              <p:cNvPr id="2219" name="Google Shape;2219;p69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0" name="Google Shape;2220;p69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endParaRPr>
              </a:p>
            </p:txBody>
          </p:sp>
        </p:grpSp>
        <p:cxnSp>
          <p:nvCxnSpPr>
            <p:cNvPr id="2221" name="Google Shape;2221;p69"/>
            <p:cNvCxnSpPr/>
            <p:nvPr/>
          </p:nvCxnSpPr>
          <p:spPr>
            <a:xfrm rot="10800000">
              <a:off x="7344500" y="2801175"/>
              <a:ext cx="0" cy="303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2222" name="Google Shape;2222;p69"/>
          <p:cNvGrpSpPr/>
          <p:nvPr/>
        </p:nvGrpSpPr>
        <p:grpSpPr>
          <a:xfrm>
            <a:off x="7025381" y="3539469"/>
            <a:ext cx="638252" cy="764600"/>
            <a:chOff x="7025381" y="3539469"/>
            <a:chExt cx="638252" cy="764600"/>
          </a:xfrm>
        </p:grpSpPr>
        <p:grpSp>
          <p:nvGrpSpPr>
            <p:cNvPr id="2223" name="Google Shape;2223;p69"/>
            <p:cNvGrpSpPr/>
            <p:nvPr/>
          </p:nvGrpSpPr>
          <p:grpSpPr>
            <a:xfrm>
              <a:off x="7025381" y="3539469"/>
              <a:ext cx="638252" cy="764600"/>
              <a:chOff x="1970600" y="969525"/>
              <a:chExt cx="675900" cy="809700"/>
            </a:xfrm>
          </p:grpSpPr>
          <p:sp>
            <p:nvSpPr>
              <p:cNvPr id="2224" name="Google Shape;2224;p69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5" name="Google Shape;2225;p69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endParaRPr>
              </a:p>
            </p:txBody>
          </p:sp>
        </p:grpSp>
        <p:cxnSp>
          <p:nvCxnSpPr>
            <p:cNvPr id="2226" name="Google Shape;2226;p69"/>
            <p:cNvCxnSpPr/>
            <p:nvPr/>
          </p:nvCxnSpPr>
          <p:spPr>
            <a:xfrm>
              <a:off x="7344500" y="3704283"/>
              <a:ext cx="0" cy="303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2227" name="Google Shape;2227;p69"/>
          <p:cNvGrpSpPr/>
          <p:nvPr/>
        </p:nvGrpSpPr>
        <p:grpSpPr>
          <a:xfrm>
            <a:off x="6258360" y="3539469"/>
            <a:ext cx="638252" cy="764600"/>
            <a:chOff x="6258360" y="3539469"/>
            <a:chExt cx="638252" cy="764600"/>
          </a:xfrm>
        </p:grpSpPr>
        <p:grpSp>
          <p:nvGrpSpPr>
            <p:cNvPr id="2228" name="Google Shape;2228;p69"/>
            <p:cNvGrpSpPr/>
            <p:nvPr/>
          </p:nvGrpSpPr>
          <p:grpSpPr>
            <a:xfrm>
              <a:off x="6258360" y="3539469"/>
              <a:ext cx="638252" cy="764600"/>
              <a:chOff x="1970600" y="969525"/>
              <a:chExt cx="675900" cy="809700"/>
            </a:xfrm>
          </p:grpSpPr>
          <p:sp>
            <p:nvSpPr>
              <p:cNvPr id="2229" name="Google Shape;2229;p69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0" name="Google Shape;2230;p69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endParaRPr>
              </a:p>
            </p:txBody>
          </p:sp>
        </p:grpSp>
        <p:cxnSp>
          <p:nvCxnSpPr>
            <p:cNvPr id="2231" name="Google Shape;2231;p69"/>
            <p:cNvCxnSpPr/>
            <p:nvPr/>
          </p:nvCxnSpPr>
          <p:spPr>
            <a:xfrm>
              <a:off x="6577488" y="3704283"/>
              <a:ext cx="0" cy="303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2232" name="Google Shape;2232;p69"/>
          <p:cNvGrpSpPr/>
          <p:nvPr/>
        </p:nvGrpSpPr>
        <p:grpSpPr>
          <a:xfrm>
            <a:off x="7792402" y="3539469"/>
            <a:ext cx="638252" cy="764600"/>
            <a:chOff x="7792402" y="3539469"/>
            <a:chExt cx="638252" cy="764600"/>
          </a:xfrm>
        </p:grpSpPr>
        <p:grpSp>
          <p:nvGrpSpPr>
            <p:cNvPr id="2233" name="Google Shape;2233;p69"/>
            <p:cNvGrpSpPr/>
            <p:nvPr/>
          </p:nvGrpSpPr>
          <p:grpSpPr>
            <a:xfrm>
              <a:off x="7792402" y="3539469"/>
              <a:ext cx="638252" cy="764600"/>
              <a:chOff x="1970600" y="969525"/>
              <a:chExt cx="675900" cy="809700"/>
            </a:xfrm>
          </p:grpSpPr>
          <p:sp>
            <p:nvSpPr>
              <p:cNvPr id="2234" name="Google Shape;2234;p69"/>
              <p:cNvSpPr/>
              <p:nvPr/>
            </p:nvSpPr>
            <p:spPr>
              <a:xfrm>
                <a:off x="1970600" y="11033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2520000" algn="bl" rotWithShape="0">
                  <a:schemeClr val="lt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5" name="Google Shape;2235;p69"/>
              <p:cNvSpPr/>
              <p:nvPr/>
            </p:nvSpPr>
            <p:spPr>
              <a:xfrm>
                <a:off x="1970600" y="969525"/>
                <a:ext cx="675900" cy="675900"/>
              </a:xfrm>
              <a:prstGeom prst="roundRect">
                <a:avLst>
                  <a:gd name="adj" fmla="val 10841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endParaRPr>
              </a:p>
            </p:txBody>
          </p:sp>
        </p:grpSp>
        <p:cxnSp>
          <p:nvCxnSpPr>
            <p:cNvPr id="2236" name="Google Shape;2236;p69"/>
            <p:cNvCxnSpPr/>
            <p:nvPr/>
          </p:nvCxnSpPr>
          <p:spPr>
            <a:xfrm rot="10800000">
              <a:off x="8111488" y="3704283"/>
              <a:ext cx="0" cy="303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2237" name="Google Shape;2237;p69"/>
          <p:cNvGrpSpPr/>
          <p:nvPr/>
        </p:nvGrpSpPr>
        <p:grpSpPr>
          <a:xfrm>
            <a:off x="7005350" y="1686250"/>
            <a:ext cx="1425300" cy="783250"/>
            <a:chOff x="6749400" y="1538100"/>
            <a:chExt cx="1425300" cy="783250"/>
          </a:xfrm>
        </p:grpSpPr>
        <p:sp>
          <p:nvSpPr>
            <p:cNvPr id="2238" name="Google Shape;2238;p69"/>
            <p:cNvSpPr/>
            <p:nvPr/>
          </p:nvSpPr>
          <p:spPr>
            <a:xfrm>
              <a:off x="6749400" y="1658050"/>
              <a:ext cx="1425300" cy="663300"/>
            </a:xfrm>
            <a:prstGeom prst="roundRect">
              <a:avLst>
                <a:gd name="adj" fmla="val 11055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9" name="Google Shape;2239;p69"/>
            <p:cNvSpPr/>
            <p:nvPr/>
          </p:nvSpPr>
          <p:spPr>
            <a:xfrm>
              <a:off x="6749400" y="1538100"/>
              <a:ext cx="1425300" cy="663300"/>
            </a:xfrm>
            <a:prstGeom prst="roundRect">
              <a:avLst>
                <a:gd name="adj" fmla="val 11055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rPr>
                <a:t>Enter</a:t>
              </a:r>
              <a:endParaRPr sz="16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793115" y="2065655"/>
            <a:ext cx="247904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>
                <a:solidFill>
                  <a:srgbClr val="415A75"/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チーム</a:t>
            </a:r>
            <a:r>
              <a:rPr lang="zh-CN" altLang="en-US">
                <a:solidFill>
                  <a:srgbClr val="415A75"/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名</a:t>
            </a:r>
            <a:r>
              <a:rPr lang="en-US" altLang="en-US">
                <a:solidFill>
                  <a:srgbClr val="415A75"/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: </a:t>
            </a:r>
            <a:r>
              <a:rPr lang="en-US" altLang="en-US">
                <a:solidFill>
                  <a:srgbClr val="415A75"/>
                </a:solidFill>
                <a:latin typeface="나눔스퀘어 네오 Regular" panose="00000500000000000000" charset="-127"/>
                <a:ea typeface="나눔스퀘어 네오 Regular" panose="00000500000000000000" charset="-127"/>
                <a:cs typeface="コーポレート明朝 ver3 Medium" panose="02000600000000000000" charset="-128"/>
              </a:rPr>
              <a:t>DH</a:t>
            </a:r>
            <a:endParaRPr lang="ko-KR" altLang="en-US">
              <a:solidFill>
                <a:srgbClr val="415A75"/>
              </a:solidFill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>
              <a:lnSpc>
                <a:spcPct val="200000"/>
              </a:lnSpc>
            </a:pPr>
            <a:r>
              <a:rPr lang="ja-JP" altLang="en-US">
                <a:solidFill>
                  <a:srgbClr val="415A75"/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プロジェクト</a:t>
            </a:r>
            <a:r>
              <a:rPr lang="zh-CN" altLang="en-US">
                <a:solidFill>
                  <a:srgbClr val="415A75"/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名</a:t>
            </a:r>
            <a:r>
              <a:rPr lang="en-US" altLang="en-US">
                <a:solidFill>
                  <a:srgbClr val="415A75"/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: </a:t>
            </a:r>
            <a:r>
              <a:rPr lang="en-US" altLang="en-US">
                <a:solidFill>
                  <a:srgbClr val="415A75"/>
                </a:solidFill>
                <a:latin typeface="Fredoka One" panose="02000000000000000000" charset="0"/>
                <a:ea typeface="コーポレート明朝 ver3 Medium" panose="02000600000000000000" charset="-128"/>
                <a:cs typeface="Fredoka One" panose="02000000000000000000" charset="0"/>
              </a:rPr>
              <a:t>Dessert Hub</a:t>
            </a:r>
            <a:endParaRPr lang="en-US" altLang="en-US">
              <a:solidFill>
                <a:srgbClr val="415A75"/>
              </a:solidFill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  <a:p>
            <a:pPr>
              <a:lnSpc>
                <a:spcPct val="200000"/>
              </a:lnSpc>
            </a:pPr>
            <a:r>
              <a:rPr lang="zh-CN" altLang="en-US">
                <a:solidFill>
                  <a:srgbClr val="415A75"/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人数</a:t>
            </a:r>
            <a:r>
              <a:rPr lang="en-US" altLang="en-US">
                <a:solidFill>
                  <a:srgbClr val="415A75"/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: </a:t>
            </a:r>
            <a:r>
              <a:rPr lang="en-US" altLang="en-US">
                <a:solidFill>
                  <a:srgbClr val="415A75"/>
                </a:solidFill>
                <a:latin typeface="나눔스퀘어 네오 Regular" panose="00000500000000000000" charset="-127"/>
                <a:ea typeface="나눔스퀘어 네오 Regular" panose="00000500000000000000" charset="-127"/>
                <a:cs typeface="나눔스퀘어 네오 Regular" panose="00000500000000000000" charset="-127"/>
              </a:rPr>
              <a:t>3</a:t>
            </a:r>
            <a:r>
              <a:rPr lang="ja-JP" altLang="en-US">
                <a:solidFill>
                  <a:srgbClr val="415A75"/>
                </a:solidFill>
                <a:latin typeface="나눔스퀘어 네오 Regular" panose="00000500000000000000" charset="-127"/>
                <a:ea typeface="나눔스퀘어 네오 Regular" panose="00000500000000000000" charset="-127"/>
                <a:cs typeface="나눔스퀘어 네오 Regular" panose="00000500000000000000" charset="-127"/>
              </a:rPr>
              <a:t>名</a:t>
            </a:r>
            <a:endParaRPr lang="ko-KR" altLang="en-US">
              <a:solidFill>
                <a:srgbClr val="415A75"/>
              </a:solidFill>
              <a:latin typeface="나눔스퀘어 네오 Regular" panose="00000500000000000000" charset="-127"/>
              <a:ea typeface="나눔스퀘어 네오 Regular" panose="00000500000000000000" charset="-127"/>
              <a:cs typeface="나눔스퀘어 네오 Regular" panose="00000500000000000000" charset="-127"/>
            </a:endParaRPr>
          </a:p>
          <a:p>
            <a:pPr>
              <a:lnSpc>
                <a:spcPct val="200000"/>
              </a:lnSpc>
            </a:pPr>
            <a:r>
              <a:rPr lang="zh-CN" altLang="en-US">
                <a:solidFill>
                  <a:srgbClr val="415A75"/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期間</a:t>
            </a:r>
            <a:r>
              <a:rPr lang="en-US" altLang="en-US">
                <a:solidFill>
                  <a:srgbClr val="415A75"/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: </a:t>
            </a:r>
            <a:r>
              <a:rPr lang="en-US" altLang="en-US">
                <a:solidFill>
                  <a:srgbClr val="415A75"/>
                </a:solidFill>
                <a:latin typeface="나눔스퀘어 네오 Regular" panose="00000500000000000000" charset="-127"/>
                <a:ea typeface="나눔스퀘어 네오 Regular" panose="00000500000000000000" charset="-127"/>
                <a:cs typeface="コーポレート明朝 ver3 Medium" panose="02000600000000000000" charset="-128"/>
              </a:rPr>
              <a:t>2024.10 ~ 2025.1</a:t>
            </a:r>
            <a:endParaRPr lang="en-US" altLang="en-US">
              <a:solidFill>
                <a:srgbClr val="415A75"/>
              </a:solidFill>
              <a:latin typeface="나눔스퀘어 네오 Regular" panose="00000500000000000000" charset="-127"/>
              <a:ea typeface="나눔스퀘어 네오 Regular" panose="00000500000000000000" charset="-127"/>
              <a:cs typeface="コーポレート明朝 ver3 Medium" panose="020006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4" name="Google Shape;1624;p65"/>
          <p:cNvGrpSpPr/>
          <p:nvPr/>
        </p:nvGrpSpPr>
        <p:grpSpPr>
          <a:xfrm>
            <a:off x="716650" y="1275600"/>
            <a:ext cx="7714350" cy="3520800"/>
            <a:chOff x="716650" y="637800"/>
            <a:chExt cx="7714350" cy="3520800"/>
          </a:xfrm>
        </p:grpSpPr>
        <p:grpSp>
          <p:nvGrpSpPr>
            <p:cNvPr id="1625" name="Google Shape;1625;p65"/>
            <p:cNvGrpSpPr/>
            <p:nvPr/>
          </p:nvGrpSpPr>
          <p:grpSpPr>
            <a:xfrm>
              <a:off x="716650" y="637800"/>
              <a:ext cx="7714350" cy="3520800"/>
              <a:chOff x="716650" y="637800"/>
              <a:chExt cx="7714350" cy="3520800"/>
            </a:xfrm>
          </p:grpSpPr>
          <p:sp>
            <p:nvSpPr>
              <p:cNvPr id="1626" name="Google Shape;1626;p65"/>
              <p:cNvSpPr/>
              <p:nvPr/>
            </p:nvSpPr>
            <p:spPr>
              <a:xfrm>
                <a:off x="716650" y="963600"/>
                <a:ext cx="7713900" cy="31950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7" name="Google Shape;1627;p65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28" name="Google Shape;1628;p65"/>
            <p:cNvGrpSpPr/>
            <p:nvPr/>
          </p:nvGrpSpPr>
          <p:grpSpPr>
            <a:xfrm>
              <a:off x="7478003" y="729844"/>
              <a:ext cx="784907" cy="155297"/>
              <a:chOff x="7189925" y="928775"/>
              <a:chExt cx="699000" cy="138300"/>
            </a:xfrm>
          </p:grpSpPr>
          <p:sp>
            <p:nvSpPr>
              <p:cNvPr id="1629" name="Google Shape;1629;p65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0" name="Google Shape;1630;p65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1" name="Google Shape;1631;p65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632" name="Google Shape;1632;p6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チームメンバー</a:t>
            </a: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役割</a:t>
            </a:r>
            <a:endParaRPr lang="en-GB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sp>
        <p:nvSpPr>
          <p:cNvPr id="1635" name="Google Shape;1635;p65"/>
          <p:cNvSpPr txBox="1">
            <a:spLocks noGrp="1"/>
          </p:cNvSpPr>
          <p:nvPr>
            <p:ph type="subTitle" idx="3"/>
          </p:nvPr>
        </p:nvSpPr>
        <p:spPr>
          <a:xfrm>
            <a:off x="3254193" y="3936711"/>
            <a:ext cx="2480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フロントエンド</a:t>
            </a:r>
            <a:endParaRPr lang="ja-JP" altLang="en-US" sz="2000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sp>
        <p:nvSpPr>
          <p:cNvPr id="1636" name="Google Shape;1636;p65"/>
          <p:cNvSpPr txBox="1">
            <a:spLocks noGrp="1"/>
          </p:cNvSpPr>
          <p:nvPr>
            <p:ph type="title" idx="4"/>
          </p:nvPr>
        </p:nvSpPr>
        <p:spPr>
          <a:xfrm>
            <a:off x="3218065" y="3526706"/>
            <a:ext cx="24780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イ</a:t>
            </a:r>
            <a:r>
              <a:rPr lang="en-US" altLang="ja-JP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 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  <a:sym typeface="+mn-ea"/>
              </a:rPr>
              <a:t>ジヒョン</a:t>
            </a:r>
            <a:endParaRPr lang="ja-JP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grpSp>
        <p:nvGrpSpPr>
          <p:cNvPr id="1639" name="Google Shape;1639;p65"/>
          <p:cNvGrpSpPr/>
          <p:nvPr/>
        </p:nvGrpSpPr>
        <p:grpSpPr>
          <a:xfrm>
            <a:off x="300990" y="327025"/>
            <a:ext cx="1090295" cy="1142365"/>
            <a:chOff x="7279500" y="184175"/>
            <a:chExt cx="1726200" cy="1889400"/>
          </a:xfrm>
        </p:grpSpPr>
        <p:sp>
          <p:nvSpPr>
            <p:cNvPr id="1640" name="Google Shape;1640;p65"/>
            <p:cNvSpPr/>
            <p:nvPr/>
          </p:nvSpPr>
          <p:spPr>
            <a:xfrm>
              <a:off x="7279500" y="184175"/>
              <a:ext cx="1726200" cy="18894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641" name="Google Shape;1641;p65"/>
            <p:cNvGrpSpPr/>
            <p:nvPr/>
          </p:nvGrpSpPr>
          <p:grpSpPr>
            <a:xfrm>
              <a:off x="7548150" y="468450"/>
              <a:ext cx="1188900" cy="1320850"/>
              <a:chOff x="7548150" y="448425"/>
              <a:chExt cx="1188900" cy="1320850"/>
            </a:xfrm>
          </p:grpSpPr>
          <p:sp>
            <p:nvSpPr>
              <p:cNvPr id="1642" name="Google Shape;1642;p65"/>
              <p:cNvSpPr/>
              <p:nvPr/>
            </p:nvSpPr>
            <p:spPr>
              <a:xfrm>
                <a:off x="7548150" y="448425"/>
                <a:ext cx="1188900" cy="9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3" name="Google Shape;1643;p65"/>
              <p:cNvSpPr/>
              <p:nvPr/>
            </p:nvSpPr>
            <p:spPr>
              <a:xfrm>
                <a:off x="7548150" y="755913"/>
                <a:ext cx="1188900" cy="9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4" name="Google Shape;1644;p65"/>
              <p:cNvSpPr/>
              <p:nvPr/>
            </p:nvSpPr>
            <p:spPr>
              <a:xfrm>
                <a:off x="7548150" y="1063400"/>
                <a:ext cx="1188900" cy="9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5" name="Google Shape;1645;p65"/>
              <p:cNvSpPr/>
              <p:nvPr/>
            </p:nvSpPr>
            <p:spPr>
              <a:xfrm>
                <a:off x="7548150" y="1370888"/>
                <a:ext cx="1188900" cy="9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6" name="Google Shape;1646;p65"/>
              <p:cNvSpPr/>
              <p:nvPr/>
            </p:nvSpPr>
            <p:spPr>
              <a:xfrm>
                <a:off x="7548150" y="1678375"/>
                <a:ext cx="1188900" cy="9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647" name="Google Shape;1647;p65"/>
          <p:cNvSpPr/>
          <p:nvPr/>
        </p:nvSpPr>
        <p:spPr>
          <a:xfrm rot="1917045">
            <a:off x="113782" y="860130"/>
            <a:ext cx="400234" cy="544161"/>
          </a:xfrm>
          <a:prstGeom prst="upArrow">
            <a:avLst>
              <a:gd name="adj1" fmla="val 25005"/>
              <a:gd name="adj2" fmla="val 100000"/>
            </a:avLst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000000" algn="bl" rotWithShape="0">
              <a:schemeClr val="l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48" name="Google Shape;1648;p65"/>
          <p:cNvGrpSpPr/>
          <p:nvPr/>
        </p:nvGrpSpPr>
        <p:grpSpPr>
          <a:xfrm>
            <a:off x="8199120" y="2333625"/>
            <a:ext cx="681355" cy="855980"/>
            <a:chOff x="7279500" y="184175"/>
            <a:chExt cx="1726200" cy="1889400"/>
          </a:xfrm>
        </p:grpSpPr>
        <p:sp>
          <p:nvSpPr>
            <p:cNvPr id="1649" name="Google Shape;1649;p65"/>
            <p:cNvSpPr/>
            <p:nvPr/>
          </p:nvSpPr>
          <p:spPr>
            <a:xfrm>
              <a:off x="7279500" y="184175"/>
              <a:ext cx="1726200" cy="18894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650" name="Google Shape;1650;p65"/>
            <p:cNvGrpSpPr/>
            <p:nvPr/>
          </p:nvGrpSpPr>
          <p:grpSpPr>
            <a:xfrm>
              <a:off x="7548150" y="468450"/>
              <a:ext cx="1188900" cy="1320850"/>
              <a:chOff x="7548150" y="448425"/>
              <a:chExt cx="1188900" cy="1320850"/>
            </a:xfrm>
          </p:grpSpPr>
          <p:sp>
            <p:nvSpPr>
              <p:cNvPr id="1651" name="Google Shape;1651;p65"/>
              <p:cNvSpPr/>
              <p:nvPr/>
            </p:nvSpPr>
            <p:spPr>
              <a:xfrm>
                <a:off x="7548150" y="448425"/>
                <a:ext cx="1188900" cy="9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2" name="Google Shape;1652;p65"/>
              <p:cNvSpPr/>
              <p:nvPr/>
            </p:nvSpPr>
            <p:spPr>
              <a:xfrm>
                <a:off x="7548150" y="755913"/>
                <a:ext cx="1188900" cy="9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3" name="Google Shape;1653;p65"/>
              <p:cNvSpPr/>
              <p:nvPr/>
            </p:nvSpPr>
            <p:spPr>
              <a:xfrm>
                <a:off x="7548150" y="1063400"/>
                <a:ext cx="1188900" cy="9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4" name="Google Shape;1654;p65"/>
              <p:cNvSpPr/>
              <p:nvPr/>
            </p:nvSpPr>
            <p:spPr>
              <a:xfrm>
                <a:off x="7548150" y="1370888"/>
                <a:ext cx="1188900" cy="9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5" name="Google Shape;1655;p65"/>
              <p:cNvSpPr/>
              <p:nvPr/>
            </p:nvSpPr>
            <p:spPr>
              <a:xfrm>
                <a:off x="7548150" y="1678375"/>
                <a:ext cx="1188900" cy="9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659" name="Google Shape;1659;p65"/>
          <p:cNvGrpSpPr/>
          <p:nvPr/>
        </p:nvGrpSpPr>
        <p:grpSpPr>
          <a:xfrm>
            <a:off x="346390" y="2736935"/>
            <a:ext cx="675900" cy="809700"/>
            <a:chOff x="1970600" y="969525"/>
            <a:chExt cx="675900" cy="809700"/>
          </a:xfrm>
        </p:grpSpPr>
        <p:sp>
          <p:nvSpPr>
            <p:cNvPr id="1660" name="Google Shape;1660;p65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65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rPr>
                <a:t>Z</a:t>
              </a: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662" name="Google Shape;1662;p65"/>
          <p:cNvGrpSpPr/>
          <p:nvPr/>
        </p:nvGrpSpPr>
        <p:grpSpPr>
          <a:xfrm>
            <a:off x="8162000" y="4155225"/>
            <a:ext cx="675900" cy="809700"/>
            <a:chOff x="1970600" y="969525"/>
            <a:chExt cx="675900" cy="809700"/>
          </a:xfrm>
        </p:grpSpPr>
        <p:sp>
          <p:nvSpPr>
            <p:cNvPr id="1663" name="Google Shape;1663;p65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65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Fredoka One" panose="02000000000000000000"/>
                  <a:ea typeface="Fredoka One" panose="02000000000000000000"/>
                  <a:cs typeface="Fredoka One" panose="02000000000000000000"/>
                  <a:sym typeface="Fredoka One" panose="02000000000000000000"/>
                </a:rPr>
                <a:t>C</a:t>
              </a: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sp>
        <p:nvSpPr>
          <p:cNvPr id="1665" name="Google Shape;1665;p65"/>
          <p:cNvSpPr/>
          <p:nvPr/>
        </p:nvSpPr>
        <p:spPr>
          <a:xfrm>
            <a:off x="5261095" y="347164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66" name="Google Shape;1666;p65"/>
          <p:cNvGrpSpPr/>
          <p:nvPr/>
        </p:nvGrpSpPr>
        <p:grpSpPr>
          <a:xfrm flipH="1">
            <a:off x="8285544" y="1719527"/>
            <a:ext cx="939590" cy="917333"/>
            <a:chOff x="2180272" y="-464800"/>
            <a:chExt cx="1256977" cy="1227202"/>
          </a:xfrm>
        </p:grpSpPr>
        <p:sp>
          <p:nvSpPr>
            <p:cNvPr id="1667" name="Google Shape;1667;p65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65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9" name="Google Shape;1669;p65"/>
          <p:cNvSpPr/>
          <p:nvPr/>
        </p:nvSpPr>
        <p:spPr>
          <a:xfrm>
            <a:off x="1092060" y="186402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1635;p65"/>
          <p:cNvSpPr txBox="1">
            <a:spLocks noGrp="1"/>
          </p:cNvSpPr>
          <p:nvPr/>
        </p:nvSpPr>
        <p:spPr>
          <a:xfrm>
            <a:off x="5766253" y="3964651"/>
            <a:ext cx="2480700" cy="64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0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データベース</a:t>
            </a:r>
            <a:r>
              <a:rPr lang="zh-CN" altLang="en-US" sz="20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管理</a:t>
            </a:r>
            <a:endParaRPr lang="zh-CN" altLang="en-US" sz="2000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sp>
        <p:nvSpPr>
          <p:cNvPr id="7" name="Google Shape;1635;p65"/>
          <p:cNvSpPr txBox="1">
            <a:spLocks noGrp="1"/>
          </p:cNvSpPr>
          <p:nvPr/>
        </p:nvSpPr>
        <p:spPr>
          <a:xfrm>
            <a:off x="912313" y="3859876"/>
            <a:ext cx="2480700" cy="64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0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 Medium"/>
              <a:buNone/>
              <a:defRPr sz="1500" b="1" i="0" u="none" strike="noStrike" cap="none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チーム</a:t>
            </a:r>
            <a:r>
              <a:rPr lang="en-US" altLang="en-US" sz="18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·</a:t>
            </a:r>
            <a:r>
              <a:rPr lang="ja-JP" altLang="en-US" sz="18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リーダー</a:t>
            </a:r>
            <a:endParaRPr lang="ja-JP" altLang="en-US" sz="1800">
              <a:solidFill>
                <a:schemeClr val="accent6">
                  <a:lumMod val="90000"/>
                </a:schemeClr>
              </a:solidFill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バックエンド</a:t>
            </a:r>
            <a:endParaRPr lang="ja-JP" altLang="en-US" sz="2000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1522095" y="2006600"/>
            <a:ext cx="1271270" cy="1510030"/>
          </a:xfrm>
          <a:prstGeom prst="roundRect">
            <a:avLst>
              <a:gd name="adj" fmla="val 7569"/>
            </a:avLst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Google Shape;1636;p65"/>
          <p:cNvSpPr txBox="1">
            <a:spLocks noGrp="1"/>
          </p:cNvSpPr>
          <p:nvPr/>
        </p:nvSpPr>
        <p:spPr>
          <a:xfrm>
            <a:off x="931430" y="3465746"/>
            <a:ext cx="24780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パク</a:t>
            </a:r>
            <a:r>
              <a:rPr lang="en-US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 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ギョンレ</a:t>
            </a:r>
            <a:endParaRPr lang="ja-JP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sp>
        <p:nvSpPr>
          <p:cNvPr id="12" name="Google Shape;1636;p65"/>
          <p:cNvSpPr txBox="1">
            <a:spLocks noGrp="1"/>
          </p:cNvSpPr>
          <p:nvPr/>
        </p:nvSpPr>
        <p:spPr>
          <a:xfrm>
            <a:off x="5705360" y="3512736"/>
            <a:ext cx="2478000" cy="4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 panose="02000000000000000000"/>
              <a:buNone/>
              <a:defRPr sz="3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ユン</a:t>
            </a:r>
            <a:r>
              <a:rPr lang="en-US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 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ヒョンジュン</a:t>
            </a:r>
            <a:endParaRPr lang="ja-JP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pic>
        <p:nvPicPr>
          <p:cNvPr id="14" name="Picture 13" descr="KakaoTalk_20250122_1110246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5905" y="2016125"/>
            <a:ext cx="1271270" cy="1511935"/>
          </a:xfrm>
          <a:prstGeom prst="rect">
            <a:avLst/>
          </a:prstGeom>
        </p:spPr>
      </p:pic>
      <p:sp useBgFill="1">
        <p:nvSpPr>
          <p:cNvPr id="3" name="Rounded Rectangle 2"/>
          <p:cNvSpPr/>
          <p:nvPr/>
        </p:nvSpPr>
        <p:spPr>
          <a:xfrm>
            <a:off x="6271260" y="2036445"/>
            <a:ext cx="1271270" cy="1510030"/>
          </a:xfrm>
          <a:prstGeom prst="roundRect">
            <a:avLst>
              <a:gd name="adj" fmla="val 7569"/>
            </a:avLst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IMG_4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260" y="2035810"/>
            <a:ext cx="1271270" cy="1510030"/>
          </a:xfrm>
          <a:prstGeom prst="rect">
            <a:avLst/>
          </a:prstGeom>
        </p:spPr>
      </p:pic>
      <p:sp useBgFill="1">
        <p:nvSpPr>
          <p:cNvPr id="4" name="Rounded Rectangle 3"/>
          <p:cNvSpPr/>
          <p:nvPr/>
        </p:nvSpPr>
        <p:spPr>
          <a:xfrm>
            <a:off x="3848100" y="2035810"/>
            <a:ext cx="1271270" cy="1510030"/>
          </a:xfrm>
          <a:prstGeom prst="roundRect">
            <a:avLst>
              <a:gd name="adj" fmla="val 7569"/>
            </a:avLst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 descr="IMG_46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045970"/>
            <a:ext cx="1268095" cy="1494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일정 관리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376555"/>
            <a:ext cx="7647305" cy="4374515"/>
          </a:xfrm>
          <a:prstGeom prst="rect">
            <a:avLst/>
          </a:prstGeom>
        </p:spPr>
      </p:pic>
      <p:sp>
        <p:nvSpPr>
          <p:cNvPr id="1045" name="Google Shape;1045;p49"/>
          <p:cNvSpPr/>
          <p:nvPr/>
        </p:nvSpPr>
        <p:spPr>
          <a:xfrm>
            <a:off x="6744797" y="31614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" name="Google Shape;1049;p49"/>
          <p:cNvSpPr/>
          <p:nvPr/>
        </p:nvSpPr>
        <p:spPr>
          <a:xfrm rot="1620000">
            <a:off x="157480" y="845820"/>
            <a:ext cx="329565" cy="335280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53" name="Google Shape;1053;p49"/>
          <p:cNvGrpSpPr/>
          <p:nvPr/>
        </p:nvGrpSpPr>
        <p:grpSpPr>
          <a:xfrm flipH="1">
            <a:off x="6525959" y="4248732"/>
            <a:ext cx="939590" cy="917333"/>
            <a:chOff x="2180272" y="-464800"/>
            <a:chExt cx="1256977" cy="1227202"/>
          </a:xfrm>
        </p:grpSpPr>
        <p:sp>
          <p:nvSpPr>
            <p:cNvPr id="1054" name="Google Shape;1054;p4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4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35" name="Google Shape;1035;p49"/>
          <p:cNvSpPr/>
          <p:nvPr/>
        </p:nvSpPr>
        <p:spPr>
          <a:xfrm rot="2817593">
            <a:off x="352425" y="2427605"/>
            <a:ext cx="495935" cy="687070"/>
          </a:xfrm>
          <a:prstGeom prst="upArrow">
            <a:avLst>
              <a:gd name="adj1" fmla="val 25005"/>
              <a:gd name="adj2" fmla="val 100000"/>
            </a:avLst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000000" algn="bl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0" name="Google Shape;1030;p49"/>
          <p:cNvGrpSpPr/>
          <p:nvPr/>
        </p:nvGrpSpPr>
        <p:grpSpPr>
          <a:xfrm rot="1189705">
            <a:off x="7585075" y="2820035"/>
            <a:ext cx="1200150" cy="2202180"/>
            <a:chOff x="7381100" y="2560975"/>
            <a:chExt cx="1479375" cy="2440300"/>
          </a:xfrm>
        </p:grpSpPr>
        <p:sp>
          <p:nvSpPr>
            <p:cNvPr id="1031" name="Google Shape;1031;p49"/>
            <p:cNvSpPr/>
            <p:nvPr/>
          </p:nvSpPr>
          <p:spPr>
            <a:xfrm>
              <a:off x="7381100" y="2658575"/>
              <a:ext cx="1479300" cy="2342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258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7381175" y="2560975"/>
              <a:ext cx="1479300" cy="2259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8001200" y="2785200"/>
              <a:ext cx="239100" cy="651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034" name="Google Shape;1034;p49"/>
            <p:cNvCxnSpPr>
              <a:stCxn id="1032" idx="0"/>
              <a:endCxn id="1033" idx="0"/>
            </p:cNvCxnSpPr>
            <p:nvPr/>
          </p:nvCxnSpPr>
          <p:spPr>
            <a:xfrm rot="-1187423" flipH="1">
              <a:off x="8082575" y="2567644"/>
              <a:ext cx="76201" cy="210763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0" name="Google Shape;1050;p49"/>
          <p:cNvGrpSpPr/>
          <p:nvPr/>
        </p:nvGrpSpPr>
        <p:grpSpPr>
          <a:xfrm>
            <a:off x="7814934" y="642259"/>
            <a:ext cx="1206195" cy="1177623"/>
            <a:chOff x="2180272" y="-464800"/>
            <a:chExt cx="1256977" cy="1227202"/>
          </a:xfrm>
        </p:grpSpPr>
        <p:sp>
          <p:nvSpPr>
            <p:cNvPr id="1051" name="Google Shape;1051;p4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4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" name="Google Shape;1046;p49"/>
          <p:cNvGrpSpPr/>
          <p:nvPr/>
        </p:nvGrpSpPr>
        <p:grpSpPr>
          <a:xfrm rot="10260000">
            <a:off x="1399540" y="104775"/>
            <a:ext cx="456565" cy="462280"/>
            <a:chOff x="2180272" y="-464800"/>
            <a:chExt cx="1256977" cy="1227202"/>
          </a:xfrm>
        </p:grpSpPr>
        <p:sp>
          <p:nvSpPr>
            <p:cNvPr id="11" name="Google Shape;1047;p4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048;p4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oogle Shape;1301;p57"/>
          <p:cNvGrpSpPr/>
          <p:nvPr/>
        </p:nvGrpSpPr>
        <p:grpSpPr>
          <a:xfrm>
            <a:off x="6235886" y="2985352"/>
            <a:ext cx="478064" cy="572701"/>
            <a:chOff x="1970600" y="969525"/>
            <a:chExt cx="675900" cy="809700"/>
          </a:xfrm>
        </p:grpSpPr>
        <p:sp>
          <p:nvSpPr>
            <p:cNvPr id="1302" name="Google Shape;1302;p57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57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304" name="Google Shape;1304;p57"/>
          <p:cNvGrpSpPr/>
          <p:nvPr/>
        </p:nvGrpSpPr>
        <p:grpSpPr>
          <a:xfrm>
            <a:off x="3529552" y="2985352"/>
            <a:ext cx="478064" cy="572701"/>
            <a:chOff x="1970600" y="969525"/>
            <a:chExt cx="675900" cy="809700"/>
          </a:xfrm>
        </p:grpSpPr>
        <p:sp>
          <p:nvSpPr>
            <p:cNvPr id="1305" name="Google Shape;1305;p57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57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307" name="Google Shape;1307;p57"/>
          <p:cNvGrpSpPr/>
          <p:nvPr/>
        </p:nvGrpSpPr>
        <p:grpSpPr>
          <a:xfrm>
            <a:off x="820526" y="2985352"/>
            <a:ext cx="478064" cy="572701"/>
            <a:chOff x="1970600" y="969525"/>
            <a:chExt cx="675900" cy="809700"/>
          </a:xfrm>
        </p:grpSpPr>
        <p:sp>
          <p:nvSpPr>
            <p:cNvPr id="1308" name="Google Shape;1308;p57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57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310" name="Google Shape;1310;p57"/>
          <p:cNvGrpSpPr/>
          <p:nvPr/>
        </p:nvGrpSpPr>
        <p:grpSpPr>
          <a:xfrm>
            <a:off x="6235886" y="1311776"/>
            <a:ext cx="478064" cy="572701"/>
            <a:chOff x="1970600" y="969525"/>
            <a:chExt cx="675900" cy="809700"/>
          </a:xfrm>
        </p:grpSpPr>
        <p:sp>
          <p:nvSpPr>
            <p:cNvPr id="1311" name="Google Shape;1311;p57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312;p57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313" name="Google Shape;1313;p57"/>
          <p:cNvGrpSpPr/>
          <p:nvPr/>
        </p:nvGrpSpPr>
        <p:grpSpPr>
          <a:xfrm>
            <a:off x="3529552" y="1311776"/>
            <a:ext cx="478064" cy="572701"/>
            <a:chOff x="1970600" y="969525"/>
            <a:chExt cx="675900" cy="809700"/>
          </a:xfrm>
        </p:grpSpPr>
        <p:sp>
          <p:nvSpPr>
            <p:cNvPr id="1314" name="Google Shape;1314;p57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57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grpSp>
        <p:nvGrpSpPr>
          <p:cNvPr id="1316" name="Google Shape;1316;p57"/>
          <p:cNvGrpSpPr/>
          <p:nvPr/>
        </p:nvGrpSpPr>
        <p:grpSpPr>
          <a:xfrm>
            <a:off x="820526" y="1311776"/>
            <a:ext cx="478064" cy="572701"/>
            <a:chOff x="1970600" y="969525"/>
            <a:chExt cx="675900" cy="809700"/>
          </a:xfrm>
        </p:grpSpPr>
        <p:sp>
          <p:nvSpPr>
            <p:cNvPr id="1317" name="Google Shape;1317;p57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520000" algn="bl" rotWithShape="0">
                <a:schemeClr val="lt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57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name="adj" fmla="val 10841"/>
              </a:avLst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endParaRPr>
            </a:p>
          </p:txBody>
        </p:sp>
      </p:grpSp>
      <p:sp>
        <p:nvSpPr>
          <p:cNvPr id="1319" name="Google Shape;1319;p57"/>
          <p:cNvSpPr txBox="1">
            <a:spLocks noGrp="1"/>
          </p:cNvSpPr>
          <p:nvPr>
            <p:ph type="title" idx="8"/>
          </p:nvPr>
        </p:nvSpPr>
        <p:spPr>
          <a:xfrm>
            <a:off x="713275" y="343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600">
                <a:latin typeface="Fredoka One" panose="02000000000000000000" charset="0"/>
                <a:ea typeface="コーポレート明朝 ver3 Medium" panose="02000600000000000000" charset="-128"/>
                <a:cs typeface="Fredoka One" panose="02000000000000000000" charset="0"/>
              </a:rPr>
              <a:t>Our Tech Stack</a:t>
            </a:r>
            <a:endParaRPr lang="en-US" altLang="en-US" sz="3600">
              <a:latin typeface="Fredoka One" panose="02000000000000000000" charset="0"/>
              <a:ea typeface="コーポレート明朝 ver3 Medium" panose="02000600000000000000" charset="-128"/>
              <a:cs typeface="Fredoka One" panose="02000000000000000000" charset="0"/>
            </a:endParaRPr>
          </a:p>
        </p:txBody>
      </p:sp>
      <p:sp>
        <p:nvSpPr>
          <p:cNvPr id="1320" name="Google Shape;1320;p57"/>
          <p:cNvSpPr txBox="1">
            <a:spLocks noGrp="1"/>
          </p:cNvSpPr>
          <p:nvPr>
            <p:ph type="subTitle" idx="1"/>
          </p:nvPr>
        </p:nvSpPr>
        <p:spPr>
          <a:xfrm>
            <a:off x="713412" y="2253408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Window10, MacOS</a:t>
            </a:r>
            <a:endParaRPr lang="en-US" altLang="en-US"/>
          </a:p>
        </p:txBody>
      </p:sp>
      <p:sp>
        <p:nvSpPr>
          <p:cNvPr id="1321" name="Google Shape;1321;p57"/>
          <p:cNvSpPr txBox="1">
            <a:spLocks noGrp="1"/>
          </p:cNvSpPr>
          <p:nvPr>
            <p:ph type="title"/>
          </p:nvPr>
        </p:nvSpPr>
        <p:spPr>
          <a:xfrm>
            <a:off x="715914" y="1859325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OS</a:t>
            </a:r>
            <a:endParaRPr lang="en-US" altLang="en-US"/>
          </a:p>
        </p:txBody>
      </p:sp>
      <p:sp>
        <p:nvSpPr>
          <p:cNvPr id="1322" name="Google Shape;1322;p57"/>
          <p:cNvSpPr txBox="1">
            <a:spLocks noGrp="1"/>
          </p:cNvSpPr>
          <p:nvPr>
            <p:ph type="subTitle" idx="2"/>
          </p:nvPr>
        </p:nvSpPr>
        <p:spPr>
          <a:xfrm>
            <a:off x="713400" y="3927001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MySQL</a:t>
            </a:r>
            <a:endParaRPr lang="en-US" altLang="en-US"/>
          </a:p>
        </p:txBody>
      </p:sp>
      <p:sp>
        <p:nvSpPr>
          <p:cNvPr id="1323" name="Google Shape;1323;p57"/>
          <p:cNvSpPr txBox="1">
            <a:spLocks noGrp="1"/>
          </p:cNvSpPr>
          <p:nvPr>
            <p:ph type="title" idx="3"/>
          </p:nvPr>
        </p:nvSpPr>
        <p:spPr>
          <a:xfrm>
            <a:off x="713400" y="3532918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DB </a:t>
            </a:r>
            <a:endParaRPr lang="en-US" altLang="en-US"/>
          </a:p>
        </p:txBody>
      </p:sp>
      <p:sp>
        <p:nvSpPr>
          <p:cNvPr id="1324" name="Google Shape;1324;p57"/>
          <p:cNvSpPr txBox="1">
            <a:spLocks noGrp="1"/>
          </p:cNvSpPr>
          <p:nvPr>
            <p:ph type="subTitle" idx="4"/>
          </p:nvPr>
        </p:nvSpPr>
        <p:spPr>
          <a:xfrm>
            <a:off x="3422261" y="2253408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Chrome, Firefox, Safari</a:t>
            </a:r>
            <a:endParaRPr lang="en-US" altLang="en-US"/>
          </a:p>
        </p:txBody>
      </p:sp>
      <p:sp>
        <p:nvSpPr>
          <p:cNvPr id="1325" name="Google Shape;1325;p57"/>
          <p:cNvSpPr txBox="1">
            <a:spLocks noGrp="1"/>
          </p:cNvSpPr>
          <p:nvPr>
            <p:ph type="title" idx="5"/>
          </p:nvPr>
        </p:nvSpPr>
        <p:spPr>
          <a:xfrm>
            <a:off x="3424775" y="1859325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Test browser</a:t>
            </a:r>
            <a:endParaRPr lang="en-US" altLang="en-US"/>
          </a:p>
        </p:txBody>
      </p:sp>
      <p:sp>
        <p:nvSpPr>
          <p:cNvPr id="1326" name="Google Shape;1326;p57"/>
          <p:cNvSpPr txBox="1">
            <a:spLocks noGrp="1"/>
          </p:cNvSpPr>
          <p:nvPr>
            <p:ph type="subTitle" idx="6"/>
          </p:nvPr>
        </p:nvSpPr>
        <p:spPr>
          <a:xfrm>
            <a:off x="3422250" y="3927003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Apache Tomcat</a:t>
            </a:r>
            <a:endParaRPr lang="en-US" altLang="en-US"/>
          </a:p>
        </p:txBody>
      </p:sp>
      <p:sp>
        <p:nvSpPr>
          <p:cNvPr id="1327" name="Google Shape;1327;p57"/>
          <p:cNvSpPr txBox="1">
            <a:spLocks noGrp="1"/>
          </p:cNvSpPr>
          <p:nvPr>
            <p:ph type="title" idx="7"/>
          </p:nvPr>
        </p:nvSpPr>
        <p:spPr>
          <a:xfrm>
            <a:off x="3422250" y="3532926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Server</a:t>
            </a:r>
            <a:endParaRPr lang="en-US" altLang="en-US"/>
          </a:p>
        </p:txBody>
      </p:sp>
      <p:sp>
        <p:nvSpPr>
          <p:cNvPr id="1328" name="Google Shape;1328;p57"/>
          <p:cNvSpPr txBox="1">
            <a:spLocks noGrp="1"/>
          </p:cNvSpPr>
          <p:nvPr>
            <p:ph type="subTitle" idx="9"/>
          </p:nvPr>
        </p:nvSpPr>
        <p:spPr>
          <a:xfrm>
            <a:off x="6130925" y="2253615"/>
            <a:ext cx="2623185" cy="676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Eclipse, VS Code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IntelliJ IDEA, SQL developer</a:t>
            </a:r>
            <a:endParaRPr lang="en-US" altLang="en-US"/>
          </a:p>
        </p:txBody>
      </p:sp>
      <p:sp>
        <p:nvSpPr>
          <p:cNvPr id="1329" name="Google Shape;1329;p57"/>
          <p:cNvSpPr txBox="1">
            <a:spLocks noGrp="1"/>
          </p:cNvSpPr>
          <p:nvPr>
            <p:ph type="title" idx="13"/>
          </p:nvPr>
        </p:nvSpPr>
        <p:spPr>
          <a:xfrm>
            <a:off x="6133625" y="1859325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Developer Tool </a:t>
            </a:r>
            <a:endParaRPr lang="en-US" altLang="en-US"/>
          </a:p>
        </p:txBody>
      </p:sp>
      <p:sp>
        <p:nvSpPr>
          <p:cNvPr id="1330" name="Google Shape;1330;p57"/>
          <p:cNvSpPr txBox="1">
            <a:spLocks noGrp="1"/>
          </p:cNvSpPr>
          <p:nvPr>
            <p:ph type="subTitle" idx="14"/>
          </p:nvPr>
        </p:nvSpPr>
        <p:spPr>
          <a:xfrm>
            <a:off x="6131099" y="3927003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Java, Spring boot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HTML/CSS/JavaScript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Thymeleaf, Servlet</a:t>
            </a:r>
            <a:endParaRPr lang="en-US" altLang="en-US"/>
          </a:p>
        </p:txBody>
      </p:sp>
      <p:sp>
        <p:nvSpPr>
          <p:cNvPr id="1331" name="Google Shape;1331;p57"/>
          <p:cNvSpPr txBox="1">
            <a:spLocks noGrp="1"/>
          </p:cNvSpPr>
          <p:nvPr>
            <p:ph type="title" idx="15"/>
          </p:nvPr>
        </p:nvSpPr>
        <p:spPr>
          <a:xfrm>
            <a:off x="6131100" y="3532926"/>
            <a:ext cx="229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Language </a:t>
            </a:r>
            <a:endParaRPr lang="en-US" altLang="en-US"/>
          </a:p>
        </p:txBody>
      </p:sp>
      <p:grpSp>
        <p:nvGrpSpPr>
          <p:cNvPr id="1332" name="Google Shape;1332;p57"/>
          <p:cNvGrpSpPr/>
          <p:nvPr/>
        </p:nvGrpSpPr>
        <p:grpSpPr>
          <a:xfrm>
            <a:off x="3619024" y="3083513"/>
            <a:ext cx="296433" cy="296409"/>
            <a:chOff x="-46401050" y="2333325"/>
            <a:chExt cx="300125" cy="300100"/>
          </a:xfrm>
        </p:grpSpPr>
        <p:sp>
          <p:nvSpPr>
            <p:cNvPr id="1333" name="Google Shape;1333;p57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57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57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57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37" name="Google Shape;1337;p57"/>
          <p:cNvSpPr/>
          <p:nvPr/>
        </p:nvSpPr>
        <p:spPr>
          <a:xfrm>
            <a:off x="911736" y="1408550"/>
            <a:ext cx="295643" cy="295248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8" name="Google Shape;1338;p57"/>
          <p:cNvSpPr/>
          <p:nvPr/>
        </p:nvSpPr>
        <p:spPr>
          <a:xfrm>
            <a:off x="3621160" y="1406896"/>
            <a:ext cx="294853" cy="298557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39" name="Google Shape;1339;p57"/>
          <p:cNvGrpSpPr/>
          <p:nvPr/>
        </p:nvGrpSpPr>
        <p:grpSpPr>
          <a:xfrm>
            <a:off x="6329415" y="3101403"/>
            <a:ext cx="296433" cy="260629"/>
            <a:chOff x="-45664625" y="2352225"/>
            <a:chExt cx="300125" cy="263875"/>
          </a:xfrm>
        </p:grpSpPr>
        <p:sp>
          <p:nvSpPr>
            <p:cNvPr id="1340" name="Google Shape;1340;p57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57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57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57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57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57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57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7" name="Google Shape;1347;p57"/>
          <p:cNvGrpSpPr/>
          <p:nvPr/>
        </p:nvGrpSpPr>
        <p:grpSpPr>
          <a:xfrm>
            <a:off x="6329808" y="1407970"/>
            <a:ext cx="297989" cy="296409"/>
            <a:chOff x="-47160325" y="1974175"/>
            <a:chExt cx="301700" cy="300100"/>
          </a:xfrm>
        </p:grpSpPr>
        <p:sp>
          <p:nvSpPr>
            <p:cNvPr id="1348" name="Google Shape;1348;p57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57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0" name="Google Shape;1350;p57"/>
          <p:cNvGrpSpPr/>
          <p:nvPr/>
        </p:nvGrpSpPr>
        <p:grpSpPr>
          <a:xfrm>
            <a:off x="911342" y="3083118"/>
            <a:ext cx="296409" cy="297199"/>
            <a:chOff x="-47157950" y="2712175"/>
            <a:chExt cx="300100" cy="300900"/>
          </a:xfrm>
        </p:grpSpPr>
        <p:sp>
          <p:nvSpPr>
            <p:cNvPr id="1351" name="Google Shape;1351;p57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57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57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57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57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57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57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8" name="Google Shape;1358;p57"/>
          <p:cNvSpPr/>
          <p:nvPr/>
        </p:nvSpPr>
        <p:spPr>
          <a:xfrm>
            <a:off x="5338785" y="1467988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9" name="Google Shape;1359;p57"/>
          <p:cNvSpPr/>
          <p:nvPr/>
        </p:nvSpPr>
        <p:spPr>
          <a:xfrm>
            <a:off x="2711010" y="3380313"/>
            <a:ext cx="299490" cy="335145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60" name="Google Shape;1360;p57"/>
          <p:cNvGrpSpPr/>
          <p:nvPr/>
        </p:nvGrpSpPr>
        <p:grpSpPr>
          <a:xfrm>
            <a:off x="7268709" y="445033"/>
            <a:ext cx="1105134" cy="1078956"/>
            <a:chOff x="2180272" y="-464800"/>
            <a:chExt cx="1256977" cy="1227202"/>
          </a:xfrm>
        </p:grpSpPr>
        <p:sp>
          <p:nvSpPr>
            <p:cNvPr id="1361" name="Google Shape;1361;p57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57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8" name="Google Shape;1248;p55"/>
          <p:cNvGrpSpPr/>
          <p:nvPr/>
        </p:nvGrpSpPr>
        <p:grpSpPr>
          <a:xfrm>
            <a:off x="4812251" y="845425"/>
            <a:ext cx="2983357" cy="2995381"/>
            <a:chOff x="1371726" y="1217413"/>
            <a:chExt cx="2983357" cy="2995381"/>
          </a:xfrm>
        </p:grpSpPr>
        <p:grpSp>
          <p:nvGrpSpPr>
            <p:cNvPr id="1249" name="Google Shape;1249;p55"/>
            <p:cNvGrpSpPr/>
            <p:nvPr/>
          </p:nvGrpSpPr>
          <p:grpSpPr>
            <a:xfrm>
              <a:off x="1371726" y="1217413"/>
              <a:ext cx="2983357" cy="2995381"/>
              <a:chOff x="2936627" y="637810"/>
              <a:chExt cx="5494212" cy="2978108"/>
            </a:xfrm>
          </p:grpSpPr>
          <p:sp>
            <p:nvSpPr>
              <p:cNvPr id="1250" name="Google Shape;1250;p55"/>
              <p:cNvSpPr/>
              <p:nvPr/>
            </p:nvSpPr>
            <p:spPr>
              <a:xfrm>
                <a:off x="2936627" y="963618"/>
                <a:ext cx="5493900" cy="26523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1" name="Google Shape;1251;p55"/>
              <p:cNvSpPr/>
              <p:nvPr/>
            </p:nvSpPr>
            <p:spPr>
              <a:xfrm>
                <a:off x="2936939" y="637810"/>
                <a:ext cx="549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52" name="Google Shape;1252;p55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253" name="Google Shape;1253;p55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4" name="Google Shape;1254;p55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5" name="Google Shape;1255;p55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56" name="Google Shape;1256;p55"/>
          <p:cNvGrpSpPr/>
          <p:nvPr/>
        </p:nvGrpSpPr>
        <p:grpSpPr>
          <a:xfrm>
            <a:off x="5326601" y="1302625"/>
            <a:ext cx="2983357" cy="2995381"/>
            <a:chOff x="1371726" y="1217413"/>
            <a:chExt cx="2983357" cy="2995381"/>
          </a:xfrm>
        </p:grpSpPr>
        <p:grpSp>
          <p:nvGrpSpPr>
            <p:cNvPr id="1257" name="Google Shape;1257;p55"/>
            <p:cNvGrpSpPr/>
            <p:nvPr/>
          </p:nvGrpSpPr>
          <p:grpSpPr>
            <a:xfrm>
              <a:off x="1371726" y="1217413"/>
              <a:ext cx="2983357" cy="2995381"/>
              <a:chOff x="2936627" y="637810"/>
              <a:chExt cx="5494212" cy="2978108"/>
            </a:xfrm>
          </p:grpSpPr>
          <p:sp>
            <p:nvSpPr>
              <p:cNvPr id="1258" name="Google Shape;1258;p55"/>
              <p:cNvSpPr/>
              <p:nvPr/>
            </p:nvSpPr>
            <p:spPr>
              <a:xfrm>
                <a:off x="2936627" y="963618"/>
                <a:ext cx="5493900" cy="26523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9" name="Google Shape;1259;p55"/>
              <p:cNvSpPr/>
              <p:nvPr/>
            </p:nvSpPr>
            <p:spPr>
              <a:xfrm>
                <a:off x="2936939" y="637810"/>
                <a:ext cx="549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60" name="Google Shape;1260;p55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1261" name="Google Shape;1261;p55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2" name="Google Shape;1262;p55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3" name="Google Shape;1263;p55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264" name="Google Shape;1264;p55"/>
          <p:cNvSpPr txBox="1">
            <a:spLocks noGrp="1"/>
          </p:cNvSpPr>
          <p:nvPr>
            <p:ph type="title"/>
          </p:nvPr>
        </p:nvSpPr>
        <p:spPr>
          <a:xfrm>
            <a:off x="5391150" y="2919730"/>
            <a:ext cx="2900045" cy="1108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 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近年、多様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な</a:t>
            </a:r>
            <a:r>
              <a:rPr lang="ja-JP" altLang="en-US" sz="15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デザート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が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新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たに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開発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され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、話題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となることが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多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いです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。</a:t>
            </a:r>
            <a:b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</a:br>
            <a:r>
              <a:rPr lang="en-US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 </a:t>
            </a:r>
            <a:br>
              <a:rPr lang="en-US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</a:br>
            <a:r>
              <a:rPr lang="en-US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  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このように</a:t>
            </a:r>
            <a:r>
              <a:rPr lang="ja-JP" altLang="en-US" sz="1500">
                <a:solidFill>
                  <a:srgbClr val="415A75"/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デザート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に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対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する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人々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の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関心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が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高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まる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中、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デザートに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関連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した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情報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と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意見交換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のための</a:t>
            </a:r>
            <a:r>
              <a:rPr lang="ja-JP" altLang="en-US" sz="15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サービスを</a:t>
            </a:r>
            <a:r>
              <a:rPr lang="zh-CN" altLang="en-US" sz="15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提供</a:t>
            </a:r>
            <a:r>
              <a:rPr lang="ja-JP" altLang="en-US" sz="15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することを</a:t>
            </a:r>
            <a:r>
              <a:rPr lang="zh-CN" altLang="en-US" sz="15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目標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とし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、多様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な</a:t>
            </a:r>
            <a:r>
              <a:rPr lang="zh-CN" altLang="en-US" sz="15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機能</a:t>
            </a:r>
            <a:r>
              <a:rPr lang="ja-JP" altLang="en-US" sz="15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を</a:t>
            </a:r>
            <a:r>
              <a:rPr lang="zh-CN" altLang="en-US" sz="15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搭載</a:t>
            </a:r>
            <a:r>
              <a:rPr lang="ja-JP" altLang="en-US" sz="15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したサイトを</a:t>
            </a:r>
            <a:r>
              <a:rPr lang="zh-CN" altLang="en-US" sz="1500">
                <a:solidFill>
                  <a:schemeClr val="accent6">
                    <a:lumMod val="90000"/>
                  </a:schemeClr>
                </a:solidFill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制作</a:t>
            </a:r>
            <a:r>
              <a:rPr lang="ja-JP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しました</a:t>
            </a:r>
            <a:r>
              <a:rPr lang="zh-CN" altLang="en-US" sz="1500">
                <a:latin typeface="コーポレート明朝 ver3 Medium" panose="02000600000000000000" charset="-128"/>
                <a:ea typeface="コーポレート明朝 ver3 Medium" panose="02000600000000000000" charset="-128"/>
                <a:cs typeface="コーポレート明朝 ver3 Medium" panose="02000600000000000000" charset="-128"/>
              </a:rPr>
              <a:t>。</a:t>
            </a:r>
            <a:endParaRPr lang="zh-CN" altLang="en-US" sz="1500">
              <a:latin typeface="コーポレート明朝 ver3 Medium" panose="02000600000000000000" charset="-128"/>
              <a:ea typeface="コーポレート明朝 ver3 Medium" panose="02000600000000000000" charset="-128"/>
              <a:cs typeface="コーポレート明朝 ver3 Medium" panose="02000600000000000000" charset="-128"/>
            </a:endParaRPr>
          </a:p>
        </p:txBody>
      </p:sp>
      <p:grpSp>
        <p:nvGrpSpPr>
          <p:cNvPr id="1266" name="Google Shape;1266;p55"/>
          <p:cNvGrpSpPr/>
          <p:nvPr/>
        </p:nvGrpSpPr>
        <p:grpSpPr>
          <a:xfrm flipH="1">
            <a:off x="40744" y="3902361"/>
            <a:ext cx="1116447" cy="1090001"/>
            <a:chOff x="2180272" y="-464800"/>
            <a:chExt cx="1256977" cy="1227202"/>
          </a:xfrm>
        </p:grpSpPr>
        <p:sp>
          <p:nvSpPr>
            <p:cNvPr id="1267" name="Google Shape;1267;p55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55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69" name="Google Shape;1269;p55"/>
          <p:cNvGrpSpPr/>
          <p:nvPr/>
        </p:nvGrpSpPr>
        <p:grpSpPr>
          <a:xfrm flipH="1">
            <a:off x="4247031" y="1203586"/>
            <a:ext cx="1116447" cy="1090001"/>
            <a:chOff x="2180272" y="-464800"/>
            <a:chExt cx="1256977" cy="1227202"/>
          </a:xfrm>
        </p:grpSpPr>
        <p:sp>
          <p:nvSpPr>
            <p:cNvPr id="1270" name="Google Shape;1270;p55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271;p55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 descr="인기 수건 케이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356235"/>
            <a:ext cx="2618740" cy="2559685"/>
          </a:xfrm>
          <a:prstGeom prst="rect">
            <a:avLst/>
          </a:prstGeom>
        </p:spPr>
      </p:pic>
      <p:pic>
        <p:nvPicPr>
          <p:cNvPr id="4" name="Picture 3" descr="요아정짱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65" y="2372995"/>
            <a:ext cx="2491105" cy="2430780"/>
          </a:xfrm>
          <a:prstGeom prst="rect">
            <a:avLst/>
          </a:prstGeom>
        </p:spPr>
      </p:pic>
      <p:sp>
        <p:nvSpPr>
          <p:cNvPr id="1319" name="Google Shape;1319;p57"/>
          <p:cNvSpPr txBox="1">
            <a:spLocks noGrp="1"/>
          </p:cNvSpPr>
          <p:nvPr/>
        </p:nvSpPr>
        <p:spPr>
          <a:xfrm>
            <a:off x="6687185" y="61595"/>
            <a:ext cx="192659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 panose="02000000000000000000"/>
              <a:buNone/>
              <a:defRPr sz="20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 panose="02000000000000000000"/>
              <a:buNone/>
              <a:defRPr sz="18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 panose="02000000000000000000"/>
              <a:buNone/>
              <a:defRPr sz="18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 panose="02000000000000000000"/>
              <a:buNone/>
              <a:defRPr sz="18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 panose="02000000000000000000"/>
              <a:buNone/>
              <a:defRPr sz="18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 panose="02000000000000000000"/>
              <a:buNone/>
              <a:defRPr sz="18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 panose="02000000000000000000"/>
              <a:buNone/>
              <a:defRPr sz="18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 panose="02000000000000000000"/>
              <a:buNone/>
              <a:defRPr sz="18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redoka One" panose="02000000000000000000"/>
              <a:buNone/>
              <a:defRPr sz="1800" b="0" i="0" u="none" strike="noStrike" cap="none">
                <a:solidFill>
                  <a:schemeClr val="dk1"/>
                </a:solidFill>
                <a:latin typeface="Fredoka One" panose="02000000000000000000"/>
                <a:ea typeface="Fredoka One" panose="02000000000000000000"/>
                <a:cs typeface="Fredoka One" panose="02000000000000000000"/>
                <a:sym typeface="Fredoka One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>
                <a:latin typeface="コーポレート明朝 ver3 Medium" panose="02000600000000000000" charset="-128"/>
                <a:ea typeface="コーポレート明朝 ver3 Medium" panose="02000600000000000000" charset="-128"/>
              </a:rPr>
              <a:t>概要</a:t>
            </a:r>
            <a:endParaRPr lang="zh-CN" altLang="en-US" sz="3600">
              <a:latin typeface="コーポレート明朝 ver3 Medium" panose="02000600000000000000" charset="-128"/>
              <a:ea typeface="コーポレート明朝 ver3 Medium" panose="020006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9"/>
          <p:cNvGrpSpPr/>
          <p:nvPr/>
        </p:nvGrpSpPr>
        <p:grpSpPr>
          <a:xfrm>
            <a:off x="2461403" y="214951"/>
            <a:ext cx="6486225" cy="3464478"/>
            <a:chOff x="1944678" y="839576"/>
            <a:chExt cx="6486225" cy="3464478"/>
          </a:xfrm>
        </p:grpSpPr>
        <p:grpSp>
          <p:nvGrpSpPr>
            <p:cNvPr id="623" name="Google Shape;623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24" name="Google Shape;624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6" name="Google Shape;626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27" name="Google Shape;627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629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30" name="Google Shape;630;p39"/>
          <p:cNvGrpSpPr/>
          <p:nvPr/>
        </p:nvGrpSpPr>
        <p:grpSpPr>
          <a:xfrm>
            <a:off x="1944678" y="839576"/>
            <a:ext cx="6486225" cy="3464478"/>
            <a:chOff x="1944678" y="839576"/>
            <a:chExt cx="6486225" cy="3464478"/>
          </a:xfrm>
        </p:grpSpPr>
        <p:grpSp>
          <p:nvGrpSpPr>
            <p:cNvPr id="631" name="Google Shape;631;p39"/>
            <p:cNvGrpSpPr/>
            <p:nvPr/>
          </p:nvGrpSpPr>
          <p:grpSpPr>
            <a:xfrm>
              <a:off x="1944678" y="839576"/>
              <a:ext cx="6486225" cy="3464478"/>
              <a:chOff x="716650" y="637800"/>
              <a:chExt cx="7714350" cy="3867900"/>
            </a:xfrm>
          </p:grpSpPr>
          <p:sp>
            <p:nvSpPr>
              <p:cNvPr id="632" name="Google Shape;632;p39"/>
              <p:cNvSpPr/>
              <p:nvPr/>
            </p:nvSpPr>
            <p:spPr>
              <a:xfrm>
                <a:off x="716650" y="963600"/>
                <a:ext cx="7713900" cy="35421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717100" y="637800"/>
                <a:ext cx="7713900" cy="330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34" name="Google Shape;634;p39"/>
            <p:cNvGrpSpPr/>
            <p:nvPr/>
          </p:nvGrpSpPr>
          <p:grpSpPr>
            <a:xfrm>
              <a:off x="7636525" y="920633"/>
              <a:ext cx="699000" cy="138300"/>
              <a:chOff x="7189925" y="928775"/>
              <a:chExt cx="699000" cy="138300"/>
            </a:xfrm>
          </p:grpSpPr>
          <p:sp>
            <p:nvSpPr>
              <p:cNvPr id="635" name="Google Shape;635;p39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39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39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chemeClr val="accent3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38" name="Google Shape;638;p39"/>
          <p:cNvGrpSpPr/>
          <p:nvPr/>
        </p:nvGrpSpPr>
        <p:grpSpPr>
          <a:xfrm>
            <a:off x="580298" y="441602"/>
            <a:ext cx="1569110" cy="1553955"/>
            <a:chOff x="716597" y="637800"/>
            <a:chExt cx="7714403" cy="1734906"/>
          </a:xfrm>
        </p:grpSpPr>
        <p:sp>
          <p:nvSpPr>
            <p:cNvPr id="639" name="Google Shape;639;p39"/>
            <p:cNvSpPr/>
            <p:nvPr/>
          </p:nvSpPr>
          <p:spPr>
            <a:xfrm>
              <a:off x="716597" y="963606"/>
              <a:ext cx="7713900" cy="14091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17100" y="637800"/>
              <a:ext cx="7713900" cy="3303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1" name="Google Shape;641;p39"/>
          <p:cNvSpPr txBox="1">
            <a:spLocks noGrp="1"/>
          </p:cNvSpPr>
          <p:nvPr>
            <p:ph type="ctrTitle"/>
          </p:nvPr>
        </p:nvSpPr>
        <p:spPr>
          <a:xfrm>
            <a:off x="2172970" y="2012950"/>
            <a:ext cx="6001385" cy="1115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プロジェクト</a:t>
            </a:r>
            <a:r>
              <a:rPr lang="zh-CN" altLang="en-US">
                <a:latin typeface="コーポレート明朝 ver3 Medium" panose="02000600000000000000" charset="-128"/>
                <a:ea typeface="コーポレート明朝 ver3 Medium" panose="02000600000000000000" charset="-128"/>
                <a:sym typeface="+mn-ea"/>
              </a:rPr>
              <a:t>構造</a:t>
            </a:r>
            <a:endParaRPr lang="en-GB"/>
          </a:p>
        </p:txBody>
      </p:sp>
      <p:sp>
        <p:nvSpPr>
          <p:cNvPr id="642" name="Google Shape;642;p39"/>
          <p:cNvSpPr txBox="1">
            <a:spLocks noGrp="1"/>
          </p:cNvSpPr>
          <p:nvPr>
            <p:ph type="title" idx="2"/>
          </p:nvPr>
        </p:nvSpPr>
        <p:spPr>
          <a:xfrm>
            <a:off x="873600" y="897575"/>
            <a:ext cx="9825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grpSp>
        <p:nvGrpSpPr>
          <p:cNvPr id="647" name="Google Shape;647;p39"/>
          <p:cNvGrpSpPr/>
          <p:nvPr/>
        </p:nvGrpSpPr>
        <p:grpSpPr>
          <a:xfrm>
            <a:off x="1366823" y="513500"/>
            <a:ext cx="699000" cy="138300"/>
            <a:chOff x="7189925" y="928775"/>
            <a:chExt cx="699000" cy="138300"/>
          </a:xfrm>
        </p:grpSpPr>
        <p:sp>
          <p:nvSpPr>
            <p:cNvPr id="648" name="Google Shape;648;p39"/>
            <p:cNvSpPr/>
            <p:nvPr/>
          </p:nvSpPr>
          <p:spPr>
            <a:xfrm>
              <a:off x="7189925" y="928775"/>
              <a:ext cx="138300" cy="138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7470275" y="928775"/>
              <a:ext cx="138300" cy="1383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7750625" y="928775"/>
              <a:ext cx="138300" cy="1383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1" name="Google Shape;651;p39"/>
          <p:cNvGrpSpPr/>
          <p:nvPr/>
        </p:nvGrpSpPr>
        <p:grpSpPr>
          <a:xfrm rot="-2700000" flipH="1">
            <a:off x="916044" y="3152024"/>
            <a:ext cx="1236790" cy="1755465"/>
            <a:chOff x="1801400" y="1718664"/>
            <a:chExt cx="640972" cy="909778"/>
          </a:xfrm>
        </p:grpSpPr>
        <p:sp>
          <p:nvSpPr>
            <p:cNvPr id="652" name="Google Shape;652;p39"/>
            <p:cNvSpPr/>
            <p:nvPr/>
          </p:nvSpPr>
          <p:spPr>
            <a:xfrm>
              <a:off x="2087331" y="1718664"/>
              <a:ext cx="355041" cy="909778"/>
            </a:xfrm>
            <a:custGeom>
              <a:avLst/>
              <a:gdLst/>
              <a:ahLst/>
              <a:cxnLst/>
              <a:rect l="l" t="t" r="r" b="b"/>
              <a:pathLst>
                <a:path w="6180" h="15836" extrusionOk="0">
                  <a:moveTo>
                    <a:pt x="0" y="0"/>
                  </a:moveTo>
                  <a:lnTo>
                    <a:pt x="0" y="15836"/>
                  </a:lnTo>
                  <a:lnTo>
                    <a:pt x="1298" y="15836"/>
                  </a:lnTo>
                  <a:cubicBezTo>
                    <a:pt x="2417" y="15836"/>
                    <a:pt x="3418" y="15383"/>
                    <a:pt x="4251" y="14645"/>
                  </a:cubicBezTo>
                  <a:cubicBezTo>
                    <a:pt x="5525" y="13550"/>
                    <a:pt x="6180" y="11895"/>
                    <a:pt x="6180" y="10216"/>
                  </a:cubicBezTo>
                  <a:lnTo>
                    <a:pt x="6180" y="5608"/>
                  </a:lnTo>
                  <a:cubicBezTo>
                    <a:pt x="6180" y="3929"/>
                    <a:pt x="5525" y="2286"/>
                    <a:pt x="4251" y="1179"/>
                  </a:cubicBezTo>
                  <a:cubicBezTo>
                    <a:pt x="3418" y="441"/>
                    <a:pt x="2417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801400" y="1718664"/>
              <a:ext cx="560252" cy="909778"/>
            </a:xfrm>
            <a:custGeom>
              <a:avLst/>
              <a:gdLst/>
              <a:ahLst/>
              <a:cxnLst/>
              <a:rect l="l" t="t" r="r" b="b"/>
              <a:pathLst>
                <a:path w="9752" h="15836" extrusionOk="0">
                  <a:moveTo>
                    <a:pt x="4977" y="0"/>
                  </a:moveTo>
                  <a:cubicBezTo>
                    <a:pt x="2977" y="0"/>
                    <a:pt x="1227" y="1370"/>
                    <a:pt x="751" y="3310"/>
                  </a:cubicBezTo>
                  <a:cubicBezTo>
                    <a:pt x="13" y="6263"/>
                    <a:pt x="1" y="9347"/>
                    <a:pt x="810" y="12561"/>
                  </a:cubicBezTo>
                  <a:cubicBezTo>
                    <a:pt x="1287" y="14490"/>
                    <a:pt x="3037" y="15836"/>
                    <a:pt x="5025" y="15836"/>
                  </a:cubicBezTo>
                  <a:cubicBezTo>
                    <a:pt x="7692" y="15836"/>
                    <a:pt x="9752" y="13443"/>
                    <a:pt x="9323" y="10811"/>
                  </a:cubicBezTo>
                  <a:cubicBezTo>
                    <a:pt x="9002" y="8882"/>
                    <a:pt x="9002" y="6942"/>
                    <a:pt x="9323" y="5013"/>
                  </a:cubicBezTo>
                  <a:cubicBezTo>
                    <a:pt x="9752" y="2382"/>
                    <a:pt x="7692" y="0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1"/>
                    <a:pt x="0" y="1894"/>
                    <a:pt x="60" y="4418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rgbClr val="BDFFF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058606" y="1718664"/>
              <a:ext cx="37687" cy="253814"/>
            </a:xfrm>
            <a:custGeom>
              <a:avLst/>
              <a:gdLst/>
              <a:ahLst/>
              <a:cxnLst/>
              <a:rect l="l" t="t" r="r" b="b"/>
              <a:pathLst>
                <a:path w="656" h="4418" fill="none" extrusionOk="0">
                  <a:moveTo>
                    <a:pt x="655" y="0"/>
                  </a:moveTo>
                  <a:cubicBezTo>
                    <a:pt x="655" y="0"/>
                    <a:pt x="0" y="1893"/>
                    <a:pt x="60" y="4418"/>
                  </a:cubicBez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6" name="Google Shape;656;p39"/>
          <p:cNvGrpSpPr/>
          <p:nvPr/>
        </p:nvGrpSpPr>
        <p:grpSpPr>
          <a:xfrm flipH="1">
            <a:off x="7827794" y="3871342"/>
            <a:ext cx="1206195" cy="1177623"/>
            <a:chOff x="2180272" y="-464800"/>
            <a:chExt cx="1256977" cy="1227202"/>
          </a:xfrm>
        </p:grpSpPr>
        <p:sp>
          <p:nvSpPr>
            <p:cNvPr id="657" name="Google Shape;657;p39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76200" dir="5400000" algn="bl" rotWithShape="0">
                <a:schemeClr val="lt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39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avLst/>
              <a:gdLst/>
              <a:ahLst/>
              <a:cxnLst/>
              <a:rect l="l" t="t" r="r" b="b"/>
              <a:pathLst>
                <a:path w="2358" h="2230" extrusionOk="0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59" name="Google Shape;659;p39"/>
          <p:cNvSpPr/>
          <p:nvPr/>
        </p:nvSpPr>
        <p:spPr>
          <a:xfrm>
            <a:off x="1295413" y="2412129"/>
            <a:ext cx="350229" cy="391938"/>
          </a:xfrm>
          <a:custGeom>
            <a:avLst/>
            <a:gdLst/>
            <a:ahLst/>
            <a:cxnLst/>
            <a:rect l="l" t="t" r="r" b="b"/>
            <a:pathLst>
              <a:path w="3871" h="4332" extrusionOk="0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use &amp; Keyboard Efficient Use Workshop by Slidesgo">
  <a:themeElements>
    <a:clrScheme name="Simple Light">
      <a:dk1>
        <a:srgbClr val="415A75"/>
      </a:dk1>
      <a:lt1>
        <a:srgbClr val="7CACE1"/>
      </a:lt1>
      <a:dk2>
        <a:srgbClr val="BFE2EC"/>
      </a:dk2>
      <a:lt2>
        <a:srgbClr val="E7FFFF"/>
      </a:lt2>
      <a:accent1>
        <a:srgbClr val="FFFDD1"/>
      </a:accent1>
      <a:accent2>
        <a:srgbClr val="FEE4A7"/>
      </a:accent2>
      <a:accent3>
        <a:srgbClr val="FFE0E1"/>
      </a:accent3>
      <a:accent4>
        <a:srgbClr val="FFFFFF"/>
      </a:accent4>
      <a:accent5>
        <a:srgbClr val="FFFFFF"/>
      </a:accent5>
      <a:accent6>
        <a:srgbClr val="FCCBCD"/>
      </a:accent6>
      <a:hlink>
        <a:srgbClr val="415A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1397</Words>
  <Application>WPS Presentation</Application>
  <PresentationFormat>全屏显示(16:9)</PresentationFormat>
  <Paragraphs>213</Paragraphs>
  <Slides>32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Arial</vt:lpstr>
      <vt:lpstr>SimSun</vt:lpstr>
      <vt:lpstr>Wingdings</vt:lpstr>
      <vt:lpstr>Arial</vt:lpstr>
      <vt:lpstr>Fredoka One</vt:lpstr>
      <vt:lpstr>Karla Medium</vt:lpstr>
      <vt:lpstr>コーポレート明朝 ver3 Medium</vt:lpstr>
      <vt:lpstr>나눔스퀘어 네오 Regular</vt:lpstr>
      <vt:lpstr>Fredoka One</vt:lpstr>
      <vt:lpstr>Microsoft YaHei</vt:lpstr>
      <vt:lpstr>Arial Unicode MS</vt:lpstr>
      <vt:lpstr>MS PGothic</vt:lpstr>
      <vt:lpstr>맑은 고딕</vt:lpstr>
      <vt:lpstr>바탕체</vt:lpstr>
      <vt:lpstr>Mouse &amp; Keyboard Efficient Use Workshop by Slidesgo</vt:lpstr>
      <vt:lpstr>Dessert Hub</vt:lpstr>
      <vt:lpstr>サイト試演</vt:lpstr>
      <vt:lpstr>01</vt:lpstr>
      <vt:lpstr>チーム情報</vt:lpstr>
      <vt:lpstr>イ ジヒョン</vt:lpstr>
      <vt:lpstr>PowerPoint 演示文稿</vt:lpstr>
      <vt:lpstr>Language </vt:lpstr>
      <vt:lpstr> 近年、多様なデザートが新たに開発され、話題となることが多いです。     このようにデザートに対する人々の関心が高まる中、デザートに関連した情報と意見交換のためのサービスを提供することを目標とし、多様な機能を搭載したサイトを制作しました。</vt:lpstr>
      <vt:lpstr>02</vt:lpstr>
      <vt:lpstr>全体的なサーバー構造</vt:lpstr>
      <vt:lpstr>データベース ERD</vt:lpstr>
      <vt:lpstr>メインページ</vt:lpstr>
      <vt:lpstr>ログインページ</vt:lpstr>
      <vt:lpstr>会員登録ページ</vt:lpstr>
      <vt:lpstr>マイページ</vt:lpstr>
      <vt:lpstr>ゲームページ 「ランダムデザート」</vt:lpstr>
      <vt:lpstr>ゲームページ 「ランダムデザート」</vt:lpstr>
      <vt:lpstr>ゲームページ3</vt:lpstr>
      <vt:lpstr>ゲームページ3</vt:lpstr>
      <vt:lpstr>掲示板ページ</vt:lpstr>
      <vt:lpstr>ギャラリーページ</vt:lpstr>
      <vt:lpstr>紹介ページ</vt:lpstr>
      <vt:lpstr>リダイレクトページ</vt:lpstr>
      <vt:lpstr>404 エラー   500 内部サーバーエラー</vt:lpstr>
      <vt:lpstr>03</vt:lpstr>
      <vt:lpstr> パク ギョンレ</vt:lpstr>
      <vt:lpstr> イ ジヒョン</vt:lpstr>
      <vt:lpstr> ユン ヒョンジュン</vt:lpstr>
      <vt:lpstr>04</vt:lpstr>
      <vt:lpstr> Dessert Hub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 &amp; Keyboard Efficient Use Workshop</dc:title>
  <dc:creator/>
  <cp:lastModifiedBy>USER</cp:lastModifiedBy>
  <cp:revision>85</cp:revision>
  <dcterms:created xsi:type="dcterms:W3CDTF">2025-01-22T00:37:00Z</dcterms:created>
  <dcterms:modified xsi:type="dcterms:W3CDTF">2025-01-24T02:33:24Z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575415944DB74A229B3BC4350D481ECA_12</vt:lpwstr>
  </property>
  <property fmtid="{D5CDD505-2E9C-101B-9397-08002B2CF9AE}" pid="3" name="KSOProductBuildVer">
    <vt:lpwstr>1033-12.2.0.19805</vt:lpwstr>
  </property>
</Properties>
</file>